
<file path=[Content_Types].xml><?xml version="1.0" encoding="utf-8"?>
<Types xmlns="http://schemas.openxmlformats.org/package/2006/content-types">
  <Default Extension="emf" ContentType="image/x-emf"/>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 id="2147483699" r:id="rId2"/>
  </p:sldMasterIdLst>
  <p:notesMasterIdLst>
    <p:notesMasterId r:id="rId20"/>
  </p:notesMasterIdLst>
  <p:sldIdLst>
    <p:sldId id="256" r:id="rId3"/>
    <p:sldId id="258" r:id="rId4"/>
    <p:sldId id="1140" r:id="rId5"/>
    <p:sldId id="3937" r:id="rId6"/>
    <p:sldId id="3942" r:id="rId7"/>
    <p:sldId id="3941" r:id="rId8"/>
    <p:sldId id="3943" r:id="rId9"/>
    <p:sldId id="3939" r:id="rId10"/>
    <p:sldId id="3945" r:id="rId11"/>
    <p:sldId id="3949" r:id="rId12"/>
    <p:sldId id="1064" r:id="rId13"/>
    <p:sldId id="1057" r:id="rId14"/>
    <p:sldId id="1058" r:id="rId15"/>
    <p:sldId id="1059" r:id="rId16"/>
    <p:sldId id="3950" r:id="rId17"/>
    <p:sldId id="3951" r:id="rId18"/>
    <p:sldId id="3944"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Source Sans Pro" panose="020B0503030403020204" pitchFamily="34" charset="0"/>
      <p:regular r:id="rId25"/>
      <p:bold r:id="rId26"/>
      <p:italic r:id="rId27"/>
      <p:boldItalic r:id="rId28"/>
    </p:embeddedFont>
    <p:embeddedFont>
      <p:font typeface="Source Sans Pro Light" panose="020B0403030403020204" pitchFamily="34" charset="0"/>
      <p:regular r:id="rId29"/>
      <p:italic r:id="rId30"/>
    </p:embeddedFont>
    <p:embeddedFont>
      <p:font typeface="Source Sans Pro Semibold" panose="020B0603030403020204" pitchFamily="34" charset="0"/>
      <p:regular r:id="rId31"/>
      <p:bold r:id="rId32"/>
      <p:italic r:id="rId33"/>
      <p:boldItalic r:id="rId34"/>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B83E"/>
    <a:srgbClr val="3B78BD"/>
    <a:srgbClr val="1A3994"/>
    <a:srgbClr val="36383D"/>
    <a:srgbClr val="383D43"/>
    <a:srgbClr val="58B54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5" autoAdjust="0"/>
    <p:restoredTop sz="55795" autoAdjust="0"/>
  </p:normalViewPr>
  <p:slideViewPr>
    <p:cSldViewPr snapToGrid="0" snapToObjects="1" showGuides="1">
      <p:cViewPr varScale="1">
        <p:scale>
          <a:sx n="73" d="100"/>
          <a:sy n="73" d="100"/>
        </p:scale>
        <p:origin x="1974" y="60"/>
      </p:cViewPr>
      <p:guideLst>
        <p:guide orient="horz" pos="2160"/>
        <p:guide pos="3840"/>
      </p:guideLst>
    </p:cSldViewPr>
  </p:slideViewPr>
  <p:notesTextViewPr>
    <p:cViewPr>
      <p:scale>
        <a:sx n="1" d="1"/>
        <a:sy n="1" d="1"/>
      </p:scale>
      <p:origin x="0" y="0"/>
    </p:cViewPr>
  </p:notesTextViewPr>
  <p:notesViewPr>
    <p:cSldViewPr snapToGrid="0" snapToObjects="1" showGuides="1">
      <p:cViewPr varScale="1">
        <p:scale>
          <a:sx n="64" d="100"/>
          <a:sy n="64" d="100"/>
        </p:scale>
        <p:origin x="2408" y="5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4.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D1BE6-5ECF-0242-84FB-8A936CE91907}" type="datetimeFigureOut">
              <a:rPr lang="de-DE" smtClean="0"/>
              <a:t>04.11.2021</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0A7AEA-160C-5B45-9A4C-0377FC4B01BC}" type="slidenum">
              <a:rPr lang="de-DE" smtClean="0"/>
              <a:t>‹#›</a:t>
            </a:fld>
            <a:endParaRPr lang="de-DE"/>
          </a:p>
        </p:txBody>
      </p:sp>
    </p:spTree>
    <p:extLst>
      <p:ext uri="{BB962C8B-B14F-4D97-AF65-F5344CB8AC3E}">
        <p14:creationId xmlns:p14="http://schemas.microsoft.com/office/powerpoint/2010/main" val="470737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20+5 minutes</a:t>
            </a:r>
            <a:br>
              <a:rPr lang="de-DE" dirty="0"/>
            </a:br>
            <a:r>
              <a:rPr lang="de-DE" dirty="0"/>
              <a:t>Thank you for the nice introduction and welcome everyone. In the following 20 minutes I want to work out the synergy between the OSLC Concept of Global Configurations and feature-based Product Line Engineering. To make this more graspable, we will have a look at a tool chain consisting of the IBM Engineering Lifecycle Management platform that implements Global Configurations and the PLE tool pure::variants that comes with a connector for the IBM ELM platform.</a:t>
            </a:r>
          </a:p>
        </p:txBody>
      </p:sp>
      <p:sp>
        <p:nvSpPr>
          <p:cNvPr id="4" name="Slide Number Placeholder 3"/>
          <p:cNvSpPr>
            <a:spLocks noGrp="1"/>
          </p:cNvSpPr>
          <p:nvPr>
            <p:ph type="sldNum" sz="quarter" idx="5"/>
          </p:nvPr>
        </p:nvSpPr>
        <p:spPr/>
        <p:txBody>
          <a:bodyPr/>
          <a:lstStyle/>
          <a:p>
            <a:fld id="{5B0A7AEA-160C-5B45-9A4C-0377FC4B01BC}" type="slidenum">
              <a:rPr lang="de-DE" smtClean="0"/>
              <a:t>1</a:t>
            </a:fld>
            <a:endParaRPr lang="de-DE"/>
          </a:p>
        </p:txBody>
      </p:sp>
    </p:spTree>
    <p:extLst>
      <p:ext uri="{BB962C8B-B14F-4D97-AF65-F5344CB8AC3E}">
        <p14:creationId xmlns:p14="http://schemas.microsoft.com/office/powerpoint/2010/main" val="561110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To make this more graspable, I want to give a demonstration of configuring a variant based on a feature model in pure::variants and the generation of a variant-specific GC out of a 150% GC as well as running an update of an already existing variant that has been changed manually. </a:t>
            </a:r>
            <a:br>
              <a:rPr lang="de-DE" dirty="0"/>
            </a:br>
            <a:r>
              <a:rPr lang="de-DE" dirty="0"/>
              <a:t>While pure::variants provides the capabilities needed to control variability in engineering assets based on feature selections, we will in addition use the IBM ELM Platform and DOORS Next as the tool platform that supports GCs.</a:t>
            </a:r>
          </a:p>
        </p:txBody>
      </p:sp>
      <p:sp>
        <p:nvSpPr>
          <p:cNvPr id="4" name="Slide Number Placeholder 3"/>
          <p:cNvSpPr>
            <a:spLocks noGrp="1"/>
          </p:cNvSpPr>
          <p:nvPr>
            <p:ph type="sldNum" sz="quarter" idx="5"/>
          </p:nvPr>
        </p:nvSpPr>
        <p:spPr/>
        <p:txBody>
          <a:bodyPr/>
          <a:lstStyle/>
          <a:p>
            <a:fld id="{5B0A7AEA-160C-5B45-9A4C-0377FC4B01BC}" type="slidenum">
              <a:rPr lang="de-DE" smtClean="0"/>
              <a:t>10</a:t>
            </a:fld>
            <a:endParaRPr lang="de-DE"/>
          </a:p>
        </p:txBody>
      </p:sp>
    </p:spTree>
    <p:extLst>
      <p:ext uri="{BB962C8B-B14F-4D97-AF65-F5344CB8AC3E}">
        <p14:creationId xmlns:p14="http://schemas.microsoft.com/office/powerpoint/2010/main" val="16561435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de-DE" dirty="0"/>
              <a:t>Mandatory features are auto-selected</a:t>
            </a:r>
          </a:p>
          <a:p>
            <a:pPr marL="171450" indent="-171450">
              <a:buFontTx/>
              <a:buChar char="-"/>
            </a:pPr>
            <a:r>
              <a:rPr lang="de-DE" dirty="0"/>
              <a:t>Error markers and suggestions during</a:t>
            </a:r>
            <a:r>
              <a:rPr lang="de-DE" baseline="0" dirty="0"/>
              <a:t> configuration</a:t>
            </a:r>
            <a:endParaRPr lang="de-DE" dirty="0"/>
          </a:p>
          <a:p>
            <a:pPr marL="171450" indent="-171450">
              <a:buFontTx/>
              <a:buChar char="-"/>
            </a:pPr>
            <a:r>
              <a:rPr lang="de-DE" dirty="0"/>
              <a:t>If we select a feature, its</a:t>
            </a:r>
            <a:r>
              <a:rPr lang="de-DE" baseline="0" dirty="0"/>
              <a:t> parents are auto-selected</a:t>
            </a:r>
          </a:p>
          <a:p>
            <a:pPr marL="171450" indent="-171450">
              <a:buFontTx/>
              <a:buChar char="-"/>
            </a:pPr>
            <a:r>
              <a:rPr lang="de-DE" baseline="0" dirty="0"/>
              <a:t>Relations are auto-resolved</a:t>
            </a:r>
          </a:p>
          <a:p>
            <a:pPr marL="171450" indent="-171450">
              <a:buFontTx/>
              <a:buChar char="-"/>
            </a:pPr>
            <a:r>
              <a:rPr lang="de-DE" baseline="0" dirty="0"/>
              <a:t>(1:45 min)</a:t>
            </a:r>
            <a:endParaRPr lang="de-DE"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AA8C880-7000-44EE-9D9A-22068E972EEF}" type="slidenum">
              <a:rPr kumimoji="0" lang="de-DE"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11</a:t>
            </a:fld>
            <a:endParaRPr kumimoji="0" lang="de-DE"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25846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 transformation: update existing destinations and generate new ones (BaseLight Austria)</a:t>
            </a:r>
          </a:p>
        </p:txBody>
      </p:sp>
      <p:sp>
        <p:nvSpPr>
          <p:cNvPr id="4" name="Slide Number Placeholder 3"/>
          <p:cNvSpPr>
            <a:spLocks noGrp="1"/>
          </p:cNvSpPr>
          <p:nvPr>
            <p:ph type="sldNum" sz="quarter" idx="5"/>
          </p:nvPr>
        </p:nvSpPr>
        <p:spPr/>
        <p:txBody>
          <a:bodyPr/>
          <a:lstStyle/>
          <a:p>
            <a:fld id="{DCBE418A-F27B-4527-A25F-33B4481A3608}" type="slidenum">
              <a:rPr lang="de-DE" smtClean="0"/>
              <a:t>12</a:t>
            </a:fld>
            <a:endParaRPr lang="de-DE"/>
          </a:p>
        </p:txBody>
      </p:sp>
    </p:spTree>
    <p:extLst>
      <p:ext uri="{BB962C8B-B14F-4D97-AF65-F5344CB8AC3E}">
        <p14:creationId xmlns:p14="http://schemas.microsoft.com/office/powerpoint/2010/main" val="23034144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 transformation: update existing destinations and generate new ones (BaseLight Austria)</a:t>
            </a:r>
          </a:p>
        </p:txBody>
      </p:sp>
      <p:sp>
        <p:nvSpPr>
          <p:cNvPr id="4" name="Slide Number Placeholder 3"/>
          <p:cNvSpPr>
            <a:spLocks noGrp="1"/>
          </p:cNvSpPr>
          <p:nvPr>
            <p:ph type="sldNum" sz="quarter" idx="5"/>
          </p:nvPr>
        </p:nvSpPr>
        <p:spPr/>
        <p:txBody>
          <a:bodyPr/>
          <a:lstStyle/>
          <a:p>
            <a:fld id="{DCBE418A-F27B-4527-A25F-33B4481A3608}" type="slidenum">
              <a:rPr lang="de-DE" smtClean="0"/>
              <a:t>13</a:t>
            </a:fld>
            <a:endParaRPr lang="de-DE"/>
          </a:p>
        </p:txBody>
      </p:sp>
    </p:spTree>
    <p:extLst>
      <p:ext uri="{BB962C8B-B14F-4D97-AF65-F5344CB8AC3E}">
        <p14:creationId xmlns:p14="http://schemas.microsoft.com/office/powerpoint/2010/main" val="26714869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 transformation: update existing destinations and generate new ones (BaseLight Austria)</a:t>
            </a:r>
          </a:p>
        </p:txBody>
      </p:sp>
      <p:sp>
        <p:nvSpPr>
          <p:cNvPr id="4" name="Slide Number Placeholder 3"/>
          <p:cNvSpPr>
            <a:spLocks noGrp="1"/>
          </p:cNvSpPr>
          <p:nvPr>
            <p:ph type="sldNum" sz="quarter" idx="5"/>
          </p:nvPr>
        </p:nvSpPr>
        <p:spPr/>
        <p:txBody>
          <a:bodyPr/>
          <a:lstStyle/>
          <a:p>
            <a:fld id="{DCBE418A-F27B-4527-A25F-33B4481A3608}" type="slidenum">
              <a:rPr lang="de-DE" smtClean="0"/>
              <a:t>14</a:t>
            </a:fld>
            <a:endParaRPr lang="de-DE"/>
          </a:p>
        </p:txBody>
      </p:sp>
    </p:spTree>
    <p:extLst>
      <p:ext uri="{BB962C8B-B14F-4D97-AF65-F5344CB8AC3E}">
        <p14:creationId xmlns:p14="http://schemas.microsoft.com/office/powerpoint/2010/main" val="40551867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Before we get into the actual topic, I want to briefly introduce you to the company pure-systems that I‘m working for and that develops and distributes pure::variants.</a:t>
            </a:r>
            <a:br>
              <a:rPr lang="de-DE" dirty="0"/>
            </a:br>
            <a:r>
              <a:rPr lang="de-DE" dirty="0"/>
              <a:t>Next, I will give a brief explanation of Product Line Engineering.</a:t>
            </a:r>
            <a:br>
              <a:rPr lang="de-DE" dirty="0"/>
            </a:br>
            <a:r>
              <a:rPr lang="de-DE" dirty="0"/>
              <a:t>Prepared with that knowledge, we will have look at the synergies between Global Configurations as an OSLC concept and Product Line Engineering as a standard for systematic reuse of engineering assets and work out the advantages for companies that are developing product families of complex systems.</a:t>
            </a:r>
            <a:br>
              <a:rPr lang="de-DE" dirty="0"/>
            </a:br>
            <a:r>
              <a:rPr lang="de-DE" dirty="0"/>
              <a:t>After a brief summary we have some time reserved for your questions.</a:t>
            </a:r>
          </a:p>
        </p:txBody>
      </p:sp>
      <p:sp>
        <p:nvSpPr>
          <p:cNvPr id="4" name="Slide Number Placeholder 3"/>
          <p:cNvSpPr>
            <a:spLocks noGrp="1"/>
          </p:cNvSpPr>
          <p:nvPr>
            <p:ph type="sldNum" sz="quarter" idx="5"/>
          </p:nvPr>
        </p:nvSpPr>
        <p:spPr/>
        <p:txBody>
          <a:bodyPr/>
          <a:lstStyle/>
          <a:p>
            <a:fld id="{5B0A7AEA-160C-5B45-9A4C-0377FC4B01BC}" type="slidenum">
              <a:rPr lang="de-DE" smtClean="0"/>
              <a:t>2</a:t>
            </a:fld>
            <a:endParaRPr lang="de-DE"/>
          </a:p>
        </p:txBody>
      </p:sp>
    </p:spTree>
    <p:extLst>
      <p:ext uri="{BB962C8B-B14F-4D97-AF65-F5344CB8AC3E}">
        <p14:creationId xmlns:p14="http://schemas.microsoft.com/office/powerpoint/2010/main" val="11043192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pure-systems is on the market since 2001. We are headquartered in Magdeburg, Germany and are operating worldwide, fully focused on the topic of systematic reuse of engineering assets according to the product line engineering approach.</a:t>
            </a:r>
            <a:br>
              <a:rPr lang="de-DE" dirty="0"/>
            </a:br>
            <a:r>
              <a:rPr lang="de-DE" dirty="0"/>
              <a:t>Our customers mainly stem from industries that are developing complex systems consisting of hardware and software, like Automotive, Aerospace, Defense and Rail &amp; Transporstation.</a:t>
            </a:r>
            <a:br>
              <a:rPr lang="de-DE" dirty="0"/>
            </a:br>
            <a:r>
              <a:rPr lang="de-DE" dirty="0"/>
              <a:t>As an INCOSE member, we are well connected into the systems engineering world and contributed to </a:t>
            </a:r>
            <a:r>
              <a:rPr lang="de-DE"/>
              <a:t>the ISO26580 </a:t>
            </a:r>
            <a:r>
              <a:rPr lang="de-DE" dirty="0"/>
              <a:t>Standard about feature-based Product Line Engineering. </a:t>
            </a:r>
            <a:br>
              <a:rPr lang="de-DE" dirty="0"/>
            </a:br>
            <a:r>
              <a:rPr lang="de-DE" dirty="0"/>
              <a:t>We are also involved in various research projects together with partners from industry, universities and research institutes and keep using joint research projects as a format to develop new ideas that find their way into pure::variants.</a:t>
            </a:r>
          </a:p>
        </p:txBody>
      </p:sp>
      <p:sp>
        <p:nvSpPr>
          <p:cNvPr id="4" name="Slide Number Placeholder 3"/>
          <p:cNvSpPr>
            <a:spLocks noGrp="1"/>
          </p:cNvSpPr>
          <p:nvPr>
            <p:ph type="sldNum" sz="quarter" idx="5"/>
          </p:nvPr>
        </p:nvSpPr>
        <p:spPr/>
        <p:txBody>
          <a:bodyPr/>
          <a:lstStyle/>
          <a:p>
            <a:fld id="{AAB0847A-CA36-488F-A459-F95853830115}" type="slidenum">
              <a:rPr lang="en-US" smtClean="0"/>
              <a:t>3</a:t>
            </a:fld>
            <a:endParaRPr lang="en-US"/>
          </a:p>
        </p:txBody>
      </p:sp>
    </p:spTree>
    <p:extLst>
      <p:ext uri="{BB962C8B-B14F-4D97-AF65-F5344CB8AC3E}">
        <p14:creationId xmlns:p14="http://schemas.microsoft.com/office/powerpoint/2010/main" val="40450464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de-DE" dirty="0"/>
              <a:t>Our offering consists of the variant management tool pure::variants that comes with integrations to various engineering tools to implement holistic variant management across the engineering lifecycle and across tool borders.</a:t>
            </a:r>
            <a:br>
              <a:rPr lang="de-DE" dirty="0"/>
            </a:br>
            <a:r>
              <a:rPr lang="de-DE" dirty="0"/>
              <a:t>This is accompanied by services. Under the brand pure::consult, we provide our customers with professional support that covers all phases from an early guided evaluation to the productive use of pure::variants.</a:t>
            </a:r>
          </a:p>
        </p:txBody>
      </p:sp>
      <p:sp>
        <p:nvSpPr>
          <p:cNvPr id="4" name="Slide Number Placeholder 3"/>
          <p:cNvSpPr>
            <a:spLocks noGrp="1"/>
          </p:cNvSpPr>
          <p:nvPr>
            <p:ph type="sldNum" sz="quarter" idx="5"/>
          </p:nvPr>
        </p:nvSpPr>
        <p:spPr/>
        <p:txBody>
          <a:bodyPr/>
          <a:lstStyle/>
          <a:p>
            <a:fld id="{5B0A7AEA-160C-5B45-9A4C-0377FC4B01BC}" type="slidenum">
              <a:rPr lang="de-DE" smtClean="0"/>
              <a:t>4</a:t>
            </a:fld>
            <a:endParaRPr lang="de-DE"/>
          </a:p>
        </p:txBody>
      </p:sp>
    </p:spTree>
    <p:extLst>
      <p:ext uri="{BB962C8B-B14F-4D97-AF65-F5344CB8AC3E}">
        <p14:creationId xmlns:p14="http://schemas.microsoft.com/office/powerpoint/2010/main" val="4171262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But, what does systematic reuse according to the feature-based product line engineering approach actually mean?</a:t>
            </a:r>
            <a:br>
              <a:rPr lang="de-DE" dirty="0"/>
            </a:br>
            <a:r>
              <a:rPr lang="de-DE" dirty="0"/>
              <a:t>Let me provide a brief introduction.</a:t>
            </a:r>
          </a:p>
        </p:txBody>
      </p:sp>
      <p:sp>
        <p:nvSpPr>
          <p:cNvPr id="4" name="Slide Number Placeholder 3"/>
          <p:cNvSpPr>
            <a:spLocks noGrp="1"/>
          </p:cNvSpPr>
          <p:nvPr>
            <p:ph type="sldNum" sz="quarter" idx="5"/>
          </p:nvPr>
        </p:nvSpPr>
        <p:spPr/>
        <p:txBody>
          <a:bodyPr/>
          <a:lstStyle/>
          <a:p>
            <a:fld id="{5B0A7AEA-160C-5B45-9A4C-0377FC4B01BC}" type="slidenum">
              <a:rPr lang="de-DE" smtClean="0"/>
              <a:t>5</a:t>
            </a:fld>
            <a:endParaRPr lang="de-DE"/>
          </a:p>
        </p:txBody>
      </p:sp>
    </p:spTree>
    <p:extLst>
      <p:ext uri="{BB962C8B-B14F-4D97-AF65-F5344CB8AC3E}">
        <p14:creationId xmlns:p14="http://schemas.microsoft.com/office/powerpoint/2010/main" val="4075772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In PLE, we rely on two major concepts to achieve the systematic reuse of engineering assets.</a:t>
            </a:r>
            <a:br>
              <a:rPr lang="de-DE" dirty="0"/>
            </a:br>
            <a:r>
              <a:rPr lang="de-DE" dirty="0"/>
              <a:t>On one hand, </a:t>
            </a:r>
          </a:p>
          <a:p>
            <a:endParaRPr lang="de-DE" dirty="0"/>
          </a:p>
          <a:p>
            <a:r>
              <a:rPr lang="de-DE" dirty="0"/>
              <a:t>On, the other hand, we rely on feature modeling to capture on an abstract, engineering asset-independent level the differences that variants of our product line can have among each other.</a:t>
            </a:r>
            <a:br>
              <a:rPr lang="de-DE" dirty="0"/>
            </a:br>
            <a:r>
              <a:rPr lang="de-DE" dirty="0"/>
              <a:t>Each such difference is modeled as a feature and set into relation with the other features of a product line. For Example, a feature could be a functionality that is part of some, but not all variants. A Market for which we want to develop some varaints, can be a feature as well, as depending on the decission to provide variants for a specific market, those variants may require functionalities that are mandatory for this market but optional or non-available for other markets.</a:t>
            </a:r>
            <a:br>
              <a:rPr lang="de-DE" dirty="0"/>
            </a:br>
            <a:r>
              <a:rPr lang="de-DE" dirty="0"/>
              <a:t>Such interdependency information is formalized and put into the feature model, too.</a:t>
            </a:r>
            <a:br>
              <a:rPr lang="de-DE" dirty="0"/>
            </a:br>
            <a:r>
              <a:rPr lang="de-DE" dirty="0"/>
              <a:t>This feature model is connected to our 150% engineering assets to express that those variable parts of the assets are only needed for variants wherein certain features are relevant.</a:t>
            </a:r>
            <a:br>
              <a:rPr lang="de-DE" dirty="0"/>
            </a:br>
            <a:r>
              <a:rPr lang="de-DE" dirty="0"/>
              <a:t>Which features are relevant for a specific variant is configured in a so-called variant description model. This model contains all the features we defined in the feature model. In the VDM, we select those features of the feature model that shall be part of the variant. Our variant management tool is helping by taking into account all the interdependencies that have been modeled into the feature model and guides us through the variant configuration.</a:t>
            </a:r>
            <a:br>
              <a:rPr lang="de-DE" dirty="0"/>
            </a:br>
            <a:r>
              <a:rPr lang="de-DE" dirty="0"/>
              <a:t>Based on such a vdm, the variant-specific assets can be generated out of the 150% assets in a so-called transformation. The 100% are stored in the respective tool for this type of assets.</a:t>
            </a:r>
          </a:p>
        </p:txBody>
      </p:sp>
      <p:sp>
        <p:nvSpPr>
          <p:cNvPr id="4" name="Slide Number Placeholder 3"/>
          <p:cNvSpPr>
            <a:spLocks noGrp="1"/>
          </p:cNvSpPr>
          <p:nvPr>
            <p:ph type="sldNum" sz="quarter" idx="5"/>
          </p:nvPr>
        </p:nvSpPr>
        <p:spPr/>
        <p:txBody>
          <a:bodyPr/>
          <a:lstStyle/>
          <a:p>
            <a:fld id="{5B0A7AEA-160C-5B45-9A4C-0377FC4B01BC}" type="slidenum">
              <a:rPr lang="de-DE" smtClean="0"/>
              <a:t>6</a:t>
            </a:fld>
            <a:endParaRPr lang="de-DE"/>
          </a:p>
        </p:txBody>
      </p:sp>
    </p:spTree>
    <p:extLst>
      <p:ext uri="{BB962C8B-B14F-4D97-AF65-F5344CB8AC3E}">
        <p14:creationId xmlns:p14="http://schemas.microsoft.com/office/powerpoint/2010/main" val="14451622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After that brief introduction to PLE, let‘s come to the actual topic of today: Global Configurations in Product Line Engineering.</a:t>
            </a:r>
            <a:br>
              <a:rPr lang="de-DE" dirty="0"/>
            </a:br>
            <a:r>
              <a:rPr lang="de-DE" dirty="0"/>
              <a:t>We as well as our customer, see a huge synergy between the use of GCs for engineering data management and PLE for the systematic reuse of the engineering data across product variants.</a:t>
            </a:r>
          </a:p>
          <a:p>
            <a:r>
              <a:rPr lang="de-DE" dirty="0"/>
              <a:t>--- And I want to give some insight into why, with the goal of making you aware of this strong synergy between Global Configurations and PLE.</a:t>
            </a:r>
          </a:p>
        </p:txBody>
      </p:sp>
      <p:sp>
        <p:nvSpPr>
          <p:cNvPr id="4" name="Slide Number Placeholder 3"/>
          <p:cNvSpPr>
            <a:spLocks noGrp="1"/>
          </p:cNvSpPr>
          <p:nvPr>
            <p:ph type="sldNum" sz="quarter" idx="5"/>
          </p:nvPr>
        </p:nvSpPr>
        <p:spPr/>
        <p:txBody>
          <a:bodyPr/>
          <a:lstStyle/>
          <a:p>
            <a:fld id="{5B0A7AEA-160C-5B45-9A4C-0377FC4B01BC}" type="slidenum">
              <a:rPr lang="de-DE" smtClean="0"/>
              <a:t>7</a:t>
            </a:fld>
            <a:endParaRPr lang="de-DE"/>
          </a:p>
        </p:txBody>
      </p:sp>
    </p:spTree>
    <p:extLst>
      <p:ext uri="{BB962C8B-B14F-4D97-AF65-F5344CB8AC3E}">
        <p14:creationId xmlns:p14="http://schemas.microsoft.com/office/powerpoint/2010/main" val="3266566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noResize="1"/>
          </p:cNvSpPr>
          <p:nvPr>
            <p:ph type="sldImg"/>
          </p:nvPr>
        </p:nvSpPr>
        <p:spPr>
          <a:xfrm>
            <a:off x="749300" y="904875"/>
            <a:ext cx="5799138" cy="3262313"/>
          </a:xfrm>
          <a:solidFill>
            <a:schemeClr val="accent1"/>
          </a:solidFill>
          <a:ln w="25400">
            <a:solidFill>
              <a:schemeClr val="accent1">
                <a:shade val="50000"/>
              </a:schemeClr>
            </a:solidFill>
          </a:ln>
        </p:spPr>
      </p:sp>
      <p:sp>
        <p:nvSpPr>
          <p:cNvPr id="3" name="Notizenplatzhalter 2"/>
          <p:cNvSpPr txBox="1">
            <a:spLocks noGrp="1"/>
          </p:cNvSpPr>
          <p:nvPr>
            <p:ph type="body" sz="quarter" idx="1"/>
          </p:nvPr>
        </p:nvSpPr>
        <p:spPr/>
        <p:txBody>
          <a:bodyPr/>
          <a:lstStyle>
            <a:defPPr lvl="0">
              <a:buSzPct val="45000"/>
              <a:buFont typeface="StarSymbol"/>
              <a:buNone/>
            </a:defPPr>
            <a:lvl1pPr lvl="0">
              <a:buSzPct val="45000"/>
              <a:buFont typeface="StarSymbol"/>
              <a:buChar char="●"/>
            </a:lvl1pPr>
            <a:lvl2pPr lvl="1">
              <a:buSzPct val="45000"/>
              <a:buFont typeface="StarSymbol"/>
              <a:buChar char="●"/>
            </a:lvl2pPr>
            <a:lvl3pPr lvl="2">
              <a:buSzPct val="45000"/>
              <a:buFont typeface="StarSymbol"/>
              <a:buChar char="●"/>
            </a:lvl3pPr>
            <a:lvl4pPr lvl="3">
              <a:buSzPct val="45000"/>
              <a:buFont typeface="StarSymbol"/>
              <a:buChar char="●"/>
            </a:lvl4pPr>
            <a:lvl5pPr lvl="4">
              <a:buSzPct val="45000"/>
              <a:buFont typeface="StarSymbol"/>
              <a:buChar char="●"/>
            </a:lvl5pPr>
            <a:lvl6pPr lvl="5">
              <a:buSzPct val="45000"/>
              <a:buFont typeface="StarSymbol"/>
              <a:buChar char="●"/>
            </a:lvl6pPr>
            <a:lvl7pPr lvl="6">
              <a:buSzPct val="45000"/>
              <a:buFont typeface="StarSymbol"/>
              <a:buChar char="●"/>
            </a:lvl7pPr>
            <a:lvl8pPr lvl="7">
              <a:buSzPct val="45000"/>
              <a:buFont typeface="StarSymbol"/>
              <a:buChar char="●"/>
            </a:lvl8pPr>
            <a:lvl9pPr lvl="8">
              <a:buSzPct val="45000"/>
              <a:buFont typeface="StarSymbol"/>
              <a:buChar char="●"/>
            </a:lvl9pPr>
          </a:lstStyle>
          <a:p>
            <a:pPr marL="0" lvl="0" indent="0" eaLnBrk="1" fontAlgn="auto">
              <a:spcBef>
                <a:spcPts val="0"/>
              </a:spcBef>
              <a:spcAft>
                <a:spcPts val="0"/>
              </a:spcAft>
              <a:buFontTx/>
              <a:buNone/>
              <a:defRPr/>
            </a:pPr>
            <a:r>
              <a:rPr lang="de-DE" sz="1100" baseline="0" dirty="0">
                <a:solidFill>
                  <a:sysClr val="windowText" lastClr="000000"/>
                </a:solidFill>
                <a:latin typeface="+mn-lt"/>
              </a:rPr>
              <a:t>On its own, Global Configurations provide great value by giving engineers an entity under which they can baseline across engineeing assets of different type that reside in different version control systems. At the same time, Global Configurations provide a context in which links between engineering assets are valid. They provide the capability of creating a branch on GC level which implies the creation of a branch for each of the local streams that are part of a GC.</a:t>
            </a:r>
            <a:br>
              <a:rPr lang="de-DE" sz="1100" baseline="0" dirty="0">
                <a:solidFill>
                  <a:sysClr val="windowText" lastClr="000000"/>
                </a:solidFill>
                <a:latin typeface="+mn-lt"/>
              </a:rPr>
            </a:br>
            <a:endParaRPr lang="de-DE" sz="1100" baseline="0" dirty="0">
              <a:solidFill>
                <a:sysClr val="windowText" lastClr="000000"/>
              </a:solidFill>
              <a:latin typeface="+mn-lt"/>
            </a:endParaRPr>
          </a:p>
          <a:p>
            <a:pPr marL="0" lvl="0" indent="0" eaLnBrk="1" fontAlgn="auto">
              <a:spcBef>
                <a:spcPts val="0"/>
              </a:spcBef>
              <a:spcAft>
                <a:spcPts val="0"/>
              </a:spcAft>
              <a:buFontTx/>
              <a:buNone/>
              <a:defRPr/>
            </a:pPr>
            <a:r>
              <a:rPr lang="de-DE" sz="1100" baseline="0" dirty="0">
                <a:solidFill>
                  <a:sysClr val="windowText" lastClr="000000"/>
                </a:solidFill>
                <a:latin typeface="+mn-lt"/>
              </a:rPr>
              <a:t>Product Line Engineering is interacting with GCs in two ways. On the one hand, PLE assets like feature models and variant description models, can become a part of a GC. The pure::variants model server, that manages these models, implements the stream provider interface to make it possible to include those models into a GC. This means, in the case you are using pure::varaints, PLE is out of the box integrated into GCs and feature models and variant models can become part of a GC baseline to express that these models are consistent with the 150% engineering assets and variant-specifc assets can be generated out of these.</a:t>
            </a:r>
            <a:br>
              <a:rPr lang="de-DE" sz="1100" baseline="0" dirty="0">
                <a:solidFill>
                  <a:sysClr val="windowText" lastClr="000000"/>
                </a:solidFill>
                <a:latin typeface="+mn-lt"/>
              </a:rPr>
            </a:br>
            <a:r>
              <a:rPr lang="de-DE" sz="1100" baseline="0" dirty="0">
                <a:solidFill>
                  <a:sysClr val="windowText" lastClr="000000"/>
                </a:solidFill>
                <a:latin typeface="+mn-lt"/>
              </a:rPr>
              <a:t>On the other hand, if you are using pure::variants, GCs are integrated into PLE. Instead of just generating a 100% requirements document from a 150% requirements document, pv can take whole GC with multiple streams with 150% engineering assets inside as an input and generate a variant-specific GC stream out of it that holds the generated output.</a:t>
            </a:r>
            <a:br>
              <a:rPr lang="de-DE" sz="1100" baseline="0" dirty="0">
                <a:solidFill>
                  <a:sysClr val="windowText" lastClr="000000"/>
                </a:solidFill>
                <a:latin typeface="+mn-lt"/>
              </a:rPr>
            </a:br>
            <a:r>
              <a:rPr lang="de-DE" sz="1100" baseline="0" dirty="0">
                <a:solidFill>
                  <a:sysClr val="windowText" lastClr="000000"/>
                </a:solidFill>
                <a:latin typeface="+mn-lt"/>
              </a:rPr>
              <a:t>As from the GC perspective those are the same assets in a separate branch, you can even continue to work on this 100% output with the option at hand to re-generate the same variant based on a newer baseline of the 150% assets to receive updates from the 150% without loosing local changes.</a:t>
            </a:r>
          </a:p>
        </p:txBody>
      </p:sp>
    </p:spTree>
    <p:extLst>
      <p:ext uri="{BB962C8B-B14F-4D97-AF65-F5344CB8AC3E}">
        <p14:creationId xmlns:p14="http://schemas.microsoft.com/office/powerpoint/2010/main" val="30636931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So lets have an intermediate overview of capabilities when combining those approaches:</a:t>
            </a:r>
          </a:p>
        </p:txBody>
      </p:sp>
      <p:sp>
        <p:nvSpPr>
          <p:cNvPr id="4" name="Slide Number Placeholder 3"/>
          <p:cNvSpPr>
            <a:spLocks noGrp="1"/>
          </p:cNvSpPr>
          <p:nvPr>
            <p:ph type="sldNum" sz="quarter" idx="5"/>
          </p:nvPr>
        </p:nvSpPr>
        <p:spPr/>
        <p:txBody>
          <a:bodyPr/>
          <a:lstStyle/>
          <a:p>
            <a:fld id="{5B0A7AEA-160C-5B45-9A4C-0377FC4B01BC}" type="slidenum">
              <a:rPr lang="de-DE" smtClean="0"/>
              <a:t>9</a:t>
            </a:fld>
            <a:endParaRPr lang="de-DE"/>
          </a:p>
        </p:txBody>
      </p:sp>
    </p:spTree>
    <p:extLst>
      <p:ext uri="{BB962C8B-B14F-4D97-AF65-F5344CB8AC3E}">
        <p14:creationId xmlns:p14="http://schemas.microsoft.com/office/powerpoint/2010/main" val="40422421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linkedin.com/company/pure-systems" TargetMode="External"/><Relationship Id="rId1" Type="http://schemas.openxmlformats.org/officeDocument/2006/relationships/slideMaster" Target="../slideMasters/slideMaster1.xml"/><Relationship Id="rId6" Type="http://schemas.openxmlformats.org/officeDocument/2006/relationships/hyperlink" Target="http://www.pure-systems.com/" TargetMode="External"/><Relationship Id="rId5" Type="http://schemas.openxmlformats.org/officeDocument/2006/relationships/image" Target="../media/image10.png"/><Relationship Id="rId4" Type="http://schemas.openxmlformats.org/officeDocument/2006/relationships/hyperlink" Target="https://www.youtube.com/channel/UC3OSy4tTcZA-yleJnN4q6yw"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 (white)">
    <p:spTree>
      <p:nvGrpSpPr>
        <p:cNvPr id="1" name=""/>
        <p:cNvGrpSpPr/>
        <p:nvPr/>
      </p:nvGrpSpPr>
      <p:grpSpPr>
        <a:xfrm>
          <a:off x="0" y="0"/>
          <a:ext cx="0" cy="0"/>
          <a:chOff x="0" y="0"/>
          <a:chExt cx="0" cy="0"/>
        </a:xfrm>
      </p:grpSpPr>
      <p:sp>
        <p:nvSpPr>
          <p:cNvPr id="2" name="Rechteck 1">
            <a:extLst>
              <a:ext uri="{FF2B5EF4-FFF2-40B4-BE49-F238E27FC236}">
                <a16:creationId xmlns:a16="http://schemas.microsoft.com/office/drawing/2014/main" id="{178895C6-11B2-4576-9795-B748F366ED0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Grafik 8">
            <a:extLst>
              <a:ext uri="{FF2B5EF4-FFF2-40B4-BE49-F238E27FC236}">
                <a16:creationId xmlns:a16="http://schemas.microsoft.com/office/drawing/2014/main" id="{4054D9D9-6DB1-D149-96C0-540597579FD4}"/>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4" name="Grafik 13">
            <a:extLst>
              <a:ext uri="{FF2B5EF4-FFF2-40B4-BE49-F238E27FC236}">
                <a16:creationId xmlns:a16="http://schemas.microsoft.com/office/drawing/2014/main" id="{BE0C3BF8-97BF-BA4B-94F6-BF92E5C509C1}"/>
              </a:ext>
            </a:extLst>
          </p:cNvPr>
          <p:cNvPicPr>
            <a:picLocks noChangeAspect="1"/>
          </p:cNvPicPr>
          <p:nvPr userDrawn="1"/>
        </p:nvPicPr>
        <p:blipFill>
          <a:blip r:embed="rId3"/>
          <a:stretch>
            <a:fillRect/>
          </a:stretch>
        </p:blipFill>
        <p:spPr>
          <a:xfrm>
            <a:off x="8136636" y="73871"/>
            <a:ext cx="3968699" cy="2000749"/>
          </a:xfrm>
          <a:prstGeom prst="rect">
            <a:avLst/>
          </a:prstGeom>
        </p:spPr>
      </p:pic>
      <p:sp>
        <p:nvSpPr>
          <p:cNvPr id="18" name="Titel 1">
            <a:extLst>
              <a:ext uri="{FF2B5EF4-FFF2-40B4-BE49-F238E27FC236}">
                <a16:creationId xmlns:a16="http://schemas.microsoft.com/office/drawing/2014/main" id="{630162F3-0A66-AE4E-80B9-8418FF36B5E7}"/>
              </a:ext>
            </a:extLst>
          </p:cNvPr>
          <p:cNvSpPr>
            <a:spLocks noGrp="1"/>
          </p:cNvSpPr>
          <p:nvPr>
            <p:ph type="title" hasCustomPrompt="1"/>
          </p:nvPr>
        </p:nvSpPr>
        <p:spPr>
          <a:xfrm>
            <a:off x="874713" y="3179361"/>
            <a:ext cx="5196935" cy="830997"/>
          </a:xfrm>
          <a:prstGeom prst="rect">
            <a:avLst/>
          </a:prstGeom>
          <a:noFill/>
        </p:spPr>
        <p:txBody>
          <a:bodyPr lIns="0" tIns="0" rIns="0" bIns="0" anchor="t" anchorCtr="0">
            <a:spAutoFit/>
          </a:bodyPr>
          <a:lstStyle>
            <a:lvl1pPr>
              <a:defRPr sz="6000" b="1" i="0">
                <a:solidFill>
                  <a:schemeClr val="accent1"/>
                </a:solidFill>
                <a:latin typeface="+mj-lt"/>
                <a:cs typeface="Calibri" panose="020F0502020204030204" pitchFamily="34" charset="0"/>
              </a:defRPr>
            </a:lvl1pPr>
          </a:lstStyle>
          <a:p>
            <a:r>
              <a:rPr lang="en-GB" noProof="0" dirty="0"/>
              <a:t>Title Headline A</a:t>
            </a:r>
          </a:p>
        </p:txBody>
      </p:sp>
      <p:sp>
        <p:nvSpPr>
          <p:cNvPr id="19" name="Textplatzhalter 2">
            <a:extLst>
              <a:ext uri="{FF2B5EF4-FFF2-40B4-BE49-F238E27FC236}">
                <a16:creationId xmlns:a16="http://schemas.microsoft.com/office/drawing/2014/main" id="{FA5C5F56-B16C-384B-A67C-3E009128F84C}"/>
              </a:ext>
            </a:extLst>
          </p:cNvPr>
          <p:cNvSpPr>
            <a:spLocks noGrp="1"/>
          </p:cNvSpPr>
          <p:nvPr>
            <p:ph type="body" idx="1" hasCustomPrompt="1"/>
          </p:nvPr>
        </p:nvSpPr>
        <p:spPr>
          <a:xfrm>
            <a:off x="874713" y="4329112"/>
            <a:ext cx="1833835" cy="692497"/>
          </a:xfrm>
          <a:prstGeom prst="rect">
            <a:avLst/>
          </a:prstGeom>
        </p:spPr>
        <p:txBody>
          <a:bodyPr wrap="none" lIns="0" tIns="0" rIns="0" bIns="0" anchor="t" anchorCtr="0">
            <a:spAutoFit/>
          </a:bodyPr>
          <a:lstStyle>
            <a:lvl1pPr marL="0" indent="0">
              <a:buNone/>
              <a:defRPr sz="4500" b="0" i="0">
                <a:solidFill>
                  <a:schemeClr val="accent2"/>
                </a:solidFill>
                <a:latin typeface="Source Sans Pro Light" panose="020B0403030403020204" pitchFamily="34" charset="0"/>
                <a:ea typeface="Source Sans Pro Light" panose="020B04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Subline</a:t>
            </a:r>
          </a:p>
        </p:txBody>
      </p:sp>
      <p:sp>
        <p:nvSpPr>
          <p:cNvPr id="21" name="Textplatzhalter 4">
            <a:extLst>
              <a:ext uri="{FF2B5EF4-FFF2-40B4-BE49-F238E27FC236}">
                <a16:creationId xmlns:a16="http://schemas.microsoft.com/office/drawing/2014/main" id="{ADB39E96-985B-D240-BD1F-875784EC8AB1}"/>
              </a:ext>
            </a:extLst>
          </p:cNvPr>
          <p:cNvSpPr>
            <a:spLocks noGrp="1"/>
          </p:cNvSpPr>
          <p:nvPr>
            <p:ph type="body" sz="quarter" idx="3" hasCustomPrompt="1"/>
          </p:nvPr>
        </p:nvSpPr>
        <p:spPr>
          <a:xfrm>
            <a:off x="874713" y="5821561"/>
            <a:ext cx="500137" cy="307777"/>
          </a:xfrm>
          <a:prstGeom prst="rect">
            <a:avLst/>
          </a:prstGeom>
        </p:spPr>
        <p:txBody>
          <a:bodyPr wrap="none" lIns="0" tIns="0" rIns="0" bIns="0" anchor="t" anchorCtr="0">
            <a:spAutoFit/>
          </a:bodyPr>
          <a:lstStyle>
            <a:lvl1pPr marL="0" indent="0">
              <a:lnSpc>
                <a:spcPct val="100000"/>
              </a:lnSpc>
              <a:buNone/>
              <a:defRPr sz="2000" b="0" i="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GB" noProof="0" dirty="0">
                <a:effectLst/>
                <a:latin typeface="Source Sans Pro" panose="020B0503030403020204" pitchFamily="34" charset="77"/>
              </a:rPr>
              <a:t>Date</a:t>
            </a:r>
          </a:p>
        </p:txBody>
      </p:sp>
    </p:spTree>
    <p:extLst>
      <p:ext uri="{BB962C8B-B14F-4D97-AF65-F5344CB8AC3E}">
        <p14:creationId xmlns:p14="http://schemas.microsoft.com/office/powerpoint/2010/main" val="3812959304"/>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media">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5D8E40-63AF-5C4C-A02D-88E460766BB9}"/>
              </a:ext>
            </a:extLst>
          </p:cNvPr>
          <p:cNvSpPr>
            <a:spLocks noGrp="1"/>
          </p:cNvSpPr>
          <p:nvPr>
            <p:ph type="title"/>
          </p:nvPr>
        </p:nvSpPr>
        <p:spPr/>
        <p:txBody>
          <a:bodyPr/>
          <a:lstStyle/>
          <a:p>
            <a:r>
              <a:rPr lang="en-US" noProof="0"/>
              <a:t>Click to edit Master title style</a:t>
            </a:r>
            <a:endParaRPr lang="en-GB" noProof="0"/>
          </a:p>
        </p:txBody>
      </p:sp>
      <p:sp>
        <p:nvSpPr>
          <p:cNvPr id="3" name="Fußzeilenplatzhalter 2">
            <a:extLst>
              <a:ext uri="{FF2B5EF4-FFF2-40B4-BE49-F238E27FC236}">
                <a16:creationId xmlns:a16="http://schemas.microsoft.com/office/drawing/2014/main" id="{70D02D3E-4C25-3245-B5CE-ABA1C1B4A52E}"/>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35F9E042-689A-BF4C-B972-412BD893C13A}"/>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8" name="Medienplatzhalter 6">
            <a:extLst>
              <a:ext uri="{FF2B5EF4-FFF2-40B4-BE49-F238E27FC236}">
                <a16:creationId xmlns:a16="http://schemas.microsoft.com/office/drawing/2014/main" id="{06544247-5987-BA4E-B1B9-6AB73AE4F81C}"/>
              </a:ext>
            </a:extLst>
          </p:cNvPr>
          <p:cNvSpPr>
            <a:spLocks noGrp="1"/>
          </p:cNvSpPr>
          <p:nvPr>
            <p:ph type="media" sz="quarter" idx="13"/>
          </p:nvPr>
        </p:nvSpPr>
        <p:spPr>
          <a:xfrm>
            <a:off x="1932164" y="1441450"/>
            <a:ext cx="8319911" cy="4691063"/>
          </a:xfrm>
          <a:prstGeom prst="rect">
            <a:avLst/>
          </a:prstGeom>
        </p:spPr>
        <p:txBody>
          <a:bodyPr/>
          <a:lstStyle/>
          <a:p>
            <a:r>
              <a:rPr lang="en-US"/>
              <a:t>Click icon to add media</a:t>
            </a:r>
            <a:endParaRPr lang="en-GB"/>
          </a:p>
        </p:txBody>
      </p:sp>
    </p:spTree>
    <p:extLst>
      <p:ext uri="{BB962C8B-B14F-4D97-AF65-F5344CB8AC3E}">
        <p14:creationId xmlns:p14="http://schemas.microsoft.com/office/powerpoint/2010/main" val="3753290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py templa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62EE3C4-9411-3944-8479-F2B2522361D6}"/>
              </a:ext>
            </a:extLst>
          </p:cNvPr>
          <p:cNvSpPr>
            <a:spLocks noGrp="1"/>
          </p:cNvSpPr>
          <p:nvPr>
            <p:ph type="title"/>
          </p:nvPr>
        </p:nvSpPr>
        <p:spPr/>
        <p:txBody>
          <a:bodyPr/>
          <a:lstStyle/>
          <a:p>
            <a:r>
              <a:rPr lang="en-US" noProof="0"/>
              <a:t>Click to edit Master title style</a:t>
            </a:r>
            <a:endParaRPr lang="en-GB" noProof="0"/>
          </a:p>
        </p:txBody>
      </p:sp>
      <p:sp>
        <p:nvSpPr>
          <p:cNvPr id="3" name="Fußzeilenplatzhalter 2">
            <a:extLst>
              <a:ext uri="{FF2B5EF4-FFF2-40B4-BE49-F238E27FC236}">
                <a16:creationId xmlns:a16="http://schemas.microsoft.com/office/drawing/2014/main" id="{3EDA9D74-7116-524D-B933-7D5AA8F89ED9}"/>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184F3703-F76D-CA43-A7A4-F135787449C9}"/>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5" name="Textplatzhalter 2">
            <a:extLst>
              <a:ext uri="{FF2B5EF4-FFF2-40B4-BE49-F238E27FC236}">
                <a16:creationId xmlns:a16="http://schemas.microsoft.com/office/drawing/2014/main" id="{90E401D2-EB75-4B49-929A-341C2467ED49}"/>
              </a:ext>
            </a:extLst>
          </p:cNvPr>
          <p:cNvSpPr>
            <a:spLocks noGrp="1"/>
          </p:cNvSpPr>
          <p:nvPr>
            <p:ph type="body" idx="1" hasCustomPrompt="1"/>
          </p:nvPr>
        </p:nvSpPr>
        <p:spPr>
          <a:xfrm>
            <a:off x="379566" y="1989138"/>
            <a:ext cx="5537047" cy="923330"/>
          </a:xfrm>
          <a:prstGeom prst="rect">
            <a:avLst/>
          </a:prstGeom>
        </p:spPr>
        <p:txBody>
          <a:bodyPr lIns="0" tIns="0" rIns="0" bIns="0" numCol="1" anchor="t" anchorCtr="0">
            <a:spAutoFit/>
          </a:bodyPr>
          <a:lstStyle>
            <a:lvl1pPr marL="0" indent="0" algn="l">
              <a:lnSpc>
                <a:spcPct val="100000"/>
              </a:lnSpc>
              <a:buNone/>
              <a:defRPr sz="3000" b="0" i="1">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„LOREM IPSUM DOLOR SIT AMET, CONSECTETUER ADIPISCING ELIT.“</a:t>
            </a:r>
          </a:p>
        </p:txBody>
      </p:sp>
      <p:sp>
        <p:nvSpPr>
          <p:cNvPr id="6" name="Textplatzhalter 2">
            <a:extLst>
              <a:ext uri="{FF2B5EF4-FFF2-40B4-BE49-F238E27FC236}">
                <a16:creationId xmlns:a16="http://schemas.microsoft.com/office/drawing/2014/main" id="{A47FCA42-5411-B943-8431-176C73D1F33D}"/>
              </a:ext>
            </a:extLst>
          </p:cNvPr>
          <p:cNvSpPr>
            <a:spLocks noGrp="1"/>
          </p:cNvSpPr>
          <p:nvPr>
            <p:ph type="body" idx="13" hasCustomPrompt="1"/>
          </p:nvPr>
        </p:nvSpPr>
        <p:spPr>
          <a:xfrm>
            <a:off x="379566" y="5705083"/>
            <a:ext cx="5084826" cy="184666"/>
          </a:xfrm>
          <a:prstGeom prst="rect">
            <a:avLst/>
          </a:prstGeom>
        </p:spPr>
        <p:txBody>
          <a:bodyPr lIns="0" tIns="0" rIns="0" bIns="0" numCol="1" anchor="t" anchorCtr="0">
            <a:spAutoFit/>
          </a:bodyPr>
          <a:lstStyle>
            <a:lvl1pPr marL="0" indent="0" algn="l">
              <a:lnSpc>
                <a:spcPct val="100000"/>
              </a:lnSpc>
              <a:buNone/>
              <a:defRPr sz="1200" b="0" i="0">
                <a:solidFill>
                  <a:srgbClr val="1A3994"/>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Lorem ipsum </a:t>
            </a:r>
            <a:r>
              <a:rPr lang="en-GB" noProof="0" dirty="0" err="1"/>
              <a:t>dolor</a:t>
            </a:r>
            <a:r>
              <a:rPr lang="en-GB" noProof="0" dirty="0"/>
              <a:t> sit </a:t>
            </a:r>
            <a:r>
              <a:rPr lang="en-GB" noProof="0" dirty="0" err="1"/>
              <a:t>amet</a:t>
            </a:r>
            <a:r>
              <a:rPr lang="en-GB" noProof="0" dirty="0"/>
              <a:t>, </a:t>
            </a:r>
            <a:r>
              <a:rPr lang="en-GB" noProof="0" dirty="0" err="1"/>
              <a:t>consectetuer</a:t>
            </a:r>
            <a:r>
              <a:rPr lang="en-GB" noProof="0" dirty="0"/>
              <a:t> </a:t>
            </a:r>
            <a:r>
              <a:rPr lang="en-GB" noProof="0" dirty="0" err="1"/>
              <a:t>adipiscing</a:t>
            </a:r>
            <a:r>
              <a:rPr lang="en-GB" noProof="0" dirty="0"/>
              <a:t> </a:t>
            </a:r>
            <a:r>
              <a:rPr lang="en-GB" noProof="0" dirty="0" err="1"/>
              <a:t>elit</a:t>
            </a:r>
            <a:r>
              <a:rPr lang="en-GB" noProof="0" dirty="0"/>
              <a:t>.</a:t>
            </a:r>
          </a:p>
        </p:txBody>
      </p:sp>
      <p:sp>
        <p:nvSpPr>
          <p:cNvPr id="7" name="Textplatzhalter 2">
            <a:extLst>
              <a:ext uri="{FF2B5EF4-FFF2-40B4-BE49-F238E27FC236}">
                <a16:creationId xmlns:a16="http://schemas.microsoft.com/office/drawing/2014/main" id="{A2256F35-4EED-8F4A-9627-D5F077149D02}"/>
              </a:ext>
            </a:extLst>
          </p:cNvPr>
          <p:cNvSpPr>
            <a:spLocks noGrp="1"/>
          </p:cNvSpPr>
          <p:nvPr>
            <p:ph type="body" idx="14" hasCustomPrompt="1"/>
          </p:nvPr>
        </p:nvSpPr>
        <p:spPr>
          <a:xfrm>
            <a:off x="379566" y="4232284"/>
            <a:ext cx="3140384" cy="507710"/>
          </a:xfrm>
          <a:prstGeom prst="rect">
            <a:avLst/>
          </a:prstGeom>
          <a:gradFill>
            <a:gsLst>
              <a:gs pos="0">
                <a:srgbClr val="1A3994"/>
              </a:gs>
              <a:gs pos="100000">
                <a:srgbClr val="58B54C"/>
              </a:gs>
            </a:gsLst>
            <a:lin ang="0" scaled="0"/>
          </a:gradFill>
        </p:spPr>
        <p:txBody>
          <a:bodyPr vert="horz" wrap="none" lIns="108000" tIns="108000" rIns="108000" bIns="90000" anchor="b" anchorCtr="0">
            <a:spAutoFit/>
          </a:bodyPr>
          <a:lstStyle>
            <a:lvl1pPr marL="0" indent="0">
              <a:buNone/>
              <a:defRPr sz="2000" b="0" i="1" spc="0">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Lorem ipsum </a:t>
            </a:r>
            <a:r>
              <a:rPr lang="en-GB" noProof="0" dirty="0" err="1"/>
              <a:t>dolor</a:t>
            </a:r>
            <a:r>
              <a:rPr lang="en-GB" noProof="0" dirty="0"/>
              <a:t> sit </a:t>
            </a:r>
            <a:r>
              <a:rPr lang="en-GB" noProof="0" dirty="0" err="1"/>
              <a:t>amet</a:t>
            </a:r>
            <a:r>
              <a:rPr lang="en-GB" noProof="0" dirty="0"/>
              <a:t>.</a:t>
            </a:r>
          </a:p>
        </p:txBody>
      </p:sp>
      <p:sp>
        <p:nvSpPr>
          <p:cNvPr id="8" name="Textplatzhalter 2">
            <a:extLst>
              <a:ext uri="{FF2B5EF4-FFF2-40B4-BE49-F238E27FC236}">
                <a16:creationId xmlns:a16="http://schemas.microsoft.com/office/drawing/2014/main" id="{7F70FC73-D19C-CF45-80F1-73C34CCDA2A2}"/>
              </a:ext>
            </a:extLst>
          </p:cNvPr>
          <p:cNvSpPr>
            <a:spLocks noGrp="1"/>
          </p:cNvSpPr>
          <p:nvPr>
            <p:ph type="body" idx="15" hasCustomPrompt="1"/>
          </p:nvPr>
        </p:nvSpPr>
        <p:spPr>
          <a:xfrm>
            <a:off x="379566" y="4979129"/>
            <a:ext cx="4910099" cy="648996"/>
          </a:xfrm>
          <a:prstGeom prst="rect">
            <a:avLst/>
          </a:prstGeom>
          <a:gradFill>
            <a:gsLst>
              <a:gs pos="0">
                <a:srgbClr val="1A3994"/>
              </a:gs>
              <a:gs pos="100000">
                <a:srgbClr val="58B54C"/>
              </a:gs>
            </a:gsLst>
            <a:lin ang="0" scaled="0"/>
          </a:gradFill>
        </p:spPr>
        <p:txBody>
          <a:bodyPr vert="horz" wrap="none" lIns="108000" tIns="125999" rIns="108000" bIns="90000" anchor="b" anchorCtr="0">
            <a:spAutoFit/>
          </a:bodyPr>
          <a:lstStyle>
            <a:lvl1pPr marL="0" indent="0">
              <a:buNone/>
              <a:defRPr sz="2800" b="0" i="1" spc="0">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LOREM IPSUM DOLOR SIT AMET.</a:t>
            </a:r>
          </a:p>
        </p:txBody>
      </p:sp>
      <p:sp>
        <p:nvSpPr>
          <p:cNvPr id="9" name="Textplatzhalter 2">
            <a:extLst>
              <a:ext uri="{FF2B5EF4-FFF2-40B4-BE49-F238E27FC236}">
                <a16:creationId xmlns:a16="http://schemas.microsoft.com/office/drawing/2014/main" id="{A20EAE49-3564-2640-8F8A-A5D6E59E4C0E}"/>
              </a:ext>
            </a:extLst>
          </p:cNvPr>
          <p:cNvSpPr>
            <a:spLocks noGrp="1"/>
          </p:cNvSpPr>
          <p:nvPr>
            <p:ph type="body" idx="16" hasCustomPrompt="1"/>
          </p:nvPr>
        </p:nvSpPr>
        <p:spPr>
          <a:xfrm>
            <a:off x="379566" y="3269594"/>
            <a:ext cx="5537047" cy="461665"/>
          </a:xfrm>
          <a:prstGeom prst="rect">
            <a:avLst/>
          </a:prstGeom>
          <a:noFill/>
        </p:spPr>
        <p:txBody>
          <a:bodyPr lIns="0" tIns="0" rIns="0" bIns="0" numCol="1" anchor="t" anchorCtr="0">
            <a:spAutoFit/>
          </a:bodyPr>
          <a:lstStyle>
            <a:lvl1pPr marL="0" indent="0" algn="l">
              <a:lnSpc>
                <a:spcPct val="100000"/>
              </a:lnSpc>
              <a:buNone/>
              <a:defRPr sz="3000" b="0" i="1">
                <a:solidFill>
                  <a:schemeClr val="accent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„LOREM IPSUM DOLOR SIT AMET.“</a:t>
            </a:r>
          </a:p>
        </p:txBody>
      </p:sp>
      <p:sp>
        <p:nvSpPr>
          <p:cNvPr id="10" name="Textplatzhalter 2">
            <a:extLst>
              <a:ext uri="{FF2B5EF4-FFF2-40B4-BE49-F238E27FC236}">
                <a16:creationId xmlns:a16="http://schemas.microsoft.com/office/drawing/2014/main" id="{2FBE9B7D-76FC-0E44-B4C5-8BE5D8B8ABC6}"/>
              </a:ext>
            </a:extLst>
          </p:cNvPr>
          <p:cNvSpPr>
            <a:spLocks noGrp="1"/>
          </p:cNvSpPr>
          <p:nvPr>
            <p:ph type="body" idx="20" hasCustomPrompt="1"/>
          </p:nvPr>
        </p:nvSpPr>
        <p:spPr>
          <a:xfrm>
            <a:off x="6275388" y="1997349"/>
            <a:ext cx="5537045" cy="1521919"/>
          </a:xfrm>
          <a:prstGeom prst="rect">
            <a:avLst/>
          </a:prstGeom>
          <a:gradFill>
            <a:gsLst>
              <a:gs pos="0">
                <a:srgbClr val="1A3994"/>
              </a:gs>
              <a:gs pos="100000">
                <a:srgbClr val="3B78BD"/>
              </a:gs>
            </a:gsLst>
            <a:lin ang="0" scaled="0"/>
          </a:gradFill>
        </p:spPr>
        <p:txBody>
          <a:bodyPr lIns="180000" tIns="144000" rIns="180000" bIns="144000" numCol="1" anchor="t" anchorCtr="0">
            <a:sp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Wingdings" pitchFamily="2" charset="2"/>
              <a:buNone/>
              <a:tabLst/>
              <a:defRPr sz="2000" b="0" i="0">
                <a:solidFill>
                  <a:schemeClr val="bg1"/>
                </a:solidFill>
                <a:latin typeface="+mn-lt"/>
                <a:ea typeface="Source Sans Pro" panose="020B0503030403020204" pitchFamily="34" charset="0"/>
                <a:cs typeface="Source Sans Pro SemiBold"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ct val="100000"/>
              </a:lnSpc>
              <a:spcBef>
                <a:spcPts val="1000"/>
              </a:spcBef>
              <a:spcAft>
                <a:spcPts val="0"/>
              </a:spcAft>
              <a:buClr>
                <a:schemeClr val="accent1"/>
              </a:buClr>
              <a:buSzTx/>
              <a:buFont typeface="Wingdings" pitchFamily="2" charset="2"/>
              <a:buNone/>
              <a:tabLst/>
              <a:defRPr/>
            </a:pPr>
            <a:r>
              <a:rPr lang="en-GB" noProof="0" dirty="0"/>
              <a:t>Lorem ipsum </a:t>
            </a:r>
            <a:r>
              <a:rPr lang="en-GB" noProof="0" dirty="0" err="1"/>
              <a:t>dolor</a:t>
            </a:r>
            <a:r>
              <a:rPr lang="en-GB" noProof="0" dirty="0"/>
              <a:t> sit </a:t>
            </a:r>
            <a:r>
              <a:rPr lang="en-GB" noProof="0" dirty="0" err="1"/>
              <a:t>amet</a:t>
            </a:r>
            <a:r>
              <a:rPr lang="en-GB" noProof="0" dirty="0"/>
              <a:t>, </a:t>
            </a:r>
            <a:r>
              <a:rPr lang="en-GB" noProof="0" dirty="0" err="1"/>
              <a:t>consectetuer</a:t>
            </a:r>
            <a:r>
              <a:rPr lang="en-GB" noProof="0" dirty="0"/>
              <a:t> </a:t>
            </a:r>
            <a:r>
              <a:rPr lang="en-GB" noProof="0" dirty="0" err="1"/>
              <a:t>adipiscing</a:t>
            </a:r>
            <a:r>
              <a:rPr lang="en-GB" noProof="0" dirty="0"/>
              <a:t> </a:t>
            </a:r>
            <a:r>
              <a:rPr lang="en-GB" noProof="0" dirty="0" err="1"/>
              <a:t>elit</a:t>
            </a:r>
            <a:r>
              <a:rPr lang="en-GB" noProof="0" dirty="0"/>
              <a:t>. Aenean </a:t>
            </a:r>
            <a:r>
              <a:rPr lang="en-GB" noProof="0" dirty="0" err="1"/>
              <a:t>commodo</a:t>
            </a:r>
            <a:r>
              <a:rPr lang="en-GB" noProof="0" dirty="0"/>
              <a:t> ligula </a:t>
            </a:r>
            <a:r>
              <a:rPr lang="en-GB" noProof="0" dirty="0" err="1"/>
              <a:t>eget</a:t>
            </a:r>
            <a:r>
              <a:rPr lang="en-GB" noProof="0" dirty="0"/>
              <a:t> </a:t>
            </a:r>
            <a:r>
              <a:rPr lang="en-GB" noProof="0" dirty="0" err="1"/>
              <a:t>dolor</a:t>
            </a:r>
            <a:r>
              <a:rPr lang="en-GB" noProof="0" dirty="0"/>
              <a:t>. Aenean </a:t>
            </a:r>
            <a:r>
              <a:rPr lang="en-GB" noProof="0" dirty="0" err="1"/>
              <a:t>massa</a:t>
            </a:r>
            <a:r>
              <a:rPr lang="en-GB" noProof="0" dirty="0"/>
              <a:t>. Lorem ipsum </a:t>
            </a:r>
            <a:r>
              <a:rPr lang="en-GB" noProof="0" dirty="0" err="1"/>
              <a:t>dolor</a:t>
            </a:r>
            <a:r>
              <a:rPr lang="en-GB" noProof="0" dirty="0"/>
              <a:t> sit </a:t>
            </a:r>
            <a:r>
              <a:rPr lang="en-GB" noProof="0" dirty="0" err="1"/>
              <a:t>amet</a:t>
            </a:r>
            <a:r>
              <a:rPr lang="en-GB" noProof="0" dirty="0"/>
              <a:t>, </a:t>
            </a:r>
            <a:r>
              <a:rPr lang="en-GB" noProof="0" dirty="0" err="1"/>
              <a:t>consectetuer</a:t>
            </a:r>
            <a:r>
              <a:rPr lang="en-GB" noProof="0" dirty="0"/>
              <a:t> </a:t>
            </a:r>
            <a:r>
              <a:rPr lang="en-GB" noProof="0" dirty="0" err="1"/>
              <a:t>adipiscing</a:t>
            </a:r>
            <a:r>
              <a:rPr lang="en-GB" noProof="0" dirty="0"/>
              <a:t> </a:t>
            </a:r>
            <a:r>
              <a:rPr lang="en-GB" noProof="0" dirty="0" err="1"/>
              <a:t>elit</a:t>
            </a:r>
            <a:r>
              <a:rPr lang="en-GB" noProof="0" dirty="0"/>
              <a:t>. </a:t>
            </a:r>
          </a:p>
        </p:txBody>
      </p:sp>
      <p:sp>
        <p:nvSpPr>
          <p:cNvPr id="11" name="Textplatzhalter 2">
            <a:extLst>
              <a:ext uri="{FF2B5EF4-FFF2-40B4-BE49-F238E27FC236}">
                <a16:creationId xmlns:a16="http://schemas.microsoft.com/office/drawing/2014/main" id="{B466F55A-5B24-8A4F-88DA-0BBCC31AE665}"/>
              </a:ext>
            </a:extLst>
          </p:cNvPr>
          <p:cNvSpPr>
            <a:spLocks noGrp="1"/>
          </p:cNvSpPr>
          <p:nvPr>
            <p:ph type="body" idx="21" hasCustomPrompt="1"/>
          </p:nvPr>
        </p:nvSpPr>
        <p:spPr>
          <a:xfrm>
            <a:off x="6275388" y="4263061"/>
            <a:ext cx="5537045" cy="1214142"/>
          </a:xfrm>
          <a:prstGeom prst="rect">
            <a:avLst/>
          </a:prstGeom>
          <a:gradFill>
            <a:gsLst>
              <a:gs pos="0">
                <a:schemeClr val="accent2"/>
              </a:gs>
              <a:gs pos="100000">
                <a:srgbClr val="7AB83E"/>
              </a:gs>
            </a:gsLst>
            <a:lin ang="0" scaled="0"/>
          </a:gradFill>
        </p:spPr>
        <p:txBody>
          <a:bodyPr wrap="square" lIns="180000" tIns="144000" rIns="180000" bIns="144000" numCol="1" anchor="t" anchorCtr="0">
            <a:spAutoFit/>
          </a:bodyPr>
          <a:lstStyle>
            <a:lvl1pPr marL="0" marR="0" indent="0" algn="l" defTabSz="914400" rtl="0" eaLnBrk="1" fontAlgn="auto" latinLnBrk="0" hangingPunct="1">
              <a:lnSpc>
                <a:spcPct val="100000"/>
              </a:lnSpc>
              <a:spcBef>
                <a:spcPts val="1000"/>
              </a:spcBef>
              <a:spcAft>
                <a:spcPts val="0"/>
              </a:spcAft>
              <a:buClr>
                <a:schemeClr val="accent1"/>
              </a:buClr>
              <a:buSzTx/>
              <a:buFont typeface="Wingdings" pitchFamily="2" charset="2"/>
              <a:buNone/>
              <a:tabLst/>
              <a:defRPr sz="2000" b="0" i="0">
                <a:solidFill>
                  <a:schemeClr val="bg1"/>
                </a:solidFill>
                <a:latin typeface="+mn-lt"/>
                <a:ea typeface="Source Sans Pro" panose="020B0503030403020204" pitchFamily="34" charset="0"/>
                <a:cs typeface="Source Sans Pro SemiBold" panose="020F0502020204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auto" latinLnBrk="0" hangingPunct="1">
              <a:lnSpc>
                <a:spcPct val="100000"/>
              </a:lnSpc>
              <a:spcBef>
                <a:spcPts val="1000"/>
              </a:spcBef>
              <a:spcAft>
                <a:spcPts val="0"/>
              </a:spcAft>
              <a:buClr>
                <a:schemeClr val="accent1"/>
              </a:buClr>
              <a:buSzTx/>
              <a:buFont typeface="Wingdings" pitchFamily="2" charset="2"/>
              <a:buNone/>
              <a:tabLst/>
              <a:defRPr/>
            </a:pPr>
            <a:r>
              <a:rPr lang="en-GB" noProof="0" dirty="0"/>
              <a:t>Lorem ipsum </a:t>
            </a:r>
            <a:r>
              <a:rPr lang="en-GB" noProof="0" dirty="0" err="1"/>
              <a:t>dolor</a:t>
            </a:r>
            <a:r>
              <a:rPr lang="en-GB" noProof="0" dirty="0"/>
              <a:t> sit </a:t>
            </a:r>
            <a:r>
              <a:rPr lang="en-GB" noProof="0" dirty="0" err="1"/>
              <a:t>amet</a:t>
            </a:r>
            <a:r>
              <a:rPr lang="en-GB" noProof="0" dirty="0"/>
              <a:t>, </a:t>
            </a:r>
            <a:r>
              <a:rPr lang="en-GB" noProof="0" dirty="0" err="1"/>
              <a:t>consectetuer</a:t>
            </a:r>
            <a:r>
              <a:rPr lang="en-GB" noProof="0" dirty="0"/>
              <a:t> </a:t>
            </a:r>
            <a:r>
              <a:rPr lang="en-GB" noProof="0" dirty="0" err="1"/>
              <a:t>adipiscing</a:t>
            </a:r>
            <a:r>
              <a:rPr lang="en-GB" noProof="0" dirty="0"/>
              <a:t> </a:t>
            </a:r>
            <a:r>
              <a:rPr lang="en-GB" noProof="0" dirty="0" err="1"/>
              <a:t>elit</a:t>
            </a:r>
            <a:r>
              <a:rPr lang="en-GB" noProof="0" dirty="0"/>
              <a:t>. Aenean </a:t>
            </a:r>
            <a:r>
              <a:rPr lang="en-GB" noProof="0" dirty="0" err="1"/>
              <a:t>commodo</a:t>
            </a:r>
            <a:r>
              <a:rPr lang="en-GB" noProof="0" dirty="0"/>
              <a:t> ligula </a:t>
            </a:r>
            <a:r>
              <a:rPr lang="en-GB" noProof="0" dirty="0" err="1"/>
              <a:t>eget</a:t>
            </a:r>
            <a:r>
              <a:rPr lang="en-GB" noProof="0" dirty="0"/>
              <a:t> </a:t>
            </a:r>
            <a:r>
              <a:rPr lang="en-GB" noProof="0" dirty="0" err="1"/>
              <a:t>dolor</a:t>
            </a:r>
            <a:r>
              <a:rPr lang="en-GB" noProof="0" dirty="0"/>
              <a:t>. Aenean </a:t>
            </a:r>
            <a:r>
              <a:rPr lang="en-GB" noProof="0" dirty="0" err="1"/>
              <a:t>massa</a:t>
            </a:r>
            <a:r>
              <a:rPr lang="en-GB" noProof="0" dirty="0"/>
              <a:t>.</a:t>
            </a:r>
          </a:p>
        </p:txBody>
      </p:sp>
    </p:spTree>
    <p:extLst>
      <p:ext uri="{BB962C8B-B14F-4D97-AF65-F5344CB8AC3E}">
        <p14:creationId xmlns:p14="http://schemas.microsoft.com/office/powerpoint/2010/main" val="36987161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ct 1x">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DD9D883-E26E-8A4F-9C28-5E7AC65F6E6E}"/>
              </a:ext>
            </a:extLst>
          </p:cNvPr>
          <p:cNvSpPr>
            <a:spLocks noGrp="1"/>
          </p:cNvSpPr>
          <p:nvPr>
            <p:ph type="title" hasCustomPrompt="1"/>
          </p:nvPr>
        </p:nvSpPr>
        <p:spPr>
          <a:xfrm>
            <a:off x="0" y="369300"/>
            <a:ext cx="1938800" cy="569556"/>
          </a:xfrm>
        </p:spPr>
        <p:txBody>
          <a:bodyPr/>
          <a:lstStyle/>
          <a:p>
            <a:r>
              <a:rPr lang="en-GB" noProof="0"/>
              <a:t>CONTACT</a:t>
            </a:r>
          </a:p>
        </p:txBody>
      </p:sp>
      <p:sp>
        <p:nvSpPr>
          <p:cNvPr id="3" name="Fußzeilenplatzhalter 2">
            <a:extLst>
              <a:ext uri="{FF2B5EF4-FFF2-40B4-BE49-F238E27FC236}">
                <a16:creationId xmlns:a16="http://schemas.microsoft.com/office/drawing/2014/main" id="{6F40B5F5-6AE1-5D43-B0D1-DFE7D33DE9A0}"/>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D44DE7A0-4890-4C44-9E65-C596B4F16BE7}"/>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6" name="Textplatzhalter 2">
            <a:extLst>
              <a:ext uri="{FF2B5EF4-FFF2-40B4-BE49-F238E27FC236}">
                <a16:creationId xmlns:a16="http://schemas.microsoft.com/office/drawing/2014/main" id="{CAE476DC-E757-E243-BD79-B313D688F494}"/>
              </a:ext>
            </a:extLst>
          </p:cNvPr>
          <p:cNvSpPr>
            <a:spLocks noGrp="1"/>
          </p:cNvSpPr>
          <p:nvPr>
            <p:ph type="body" idx="12" hasCustomPrompt="1"/>
          </p:nvPr>
        </p:nvSpPr>
        <p:spPr>
          <a:xfrm>
            <a:off x="3418475" y="1989000"/>
            <a:ext cx="500137" cy="246221"/>
          </a:xfrm>
          <a:prstGeom prst="rect">
            <a:avLst/>
          </a:prstGeom>
          <a:solidFill>
            <a:schemeClr val="bg1"/>
          </a:solidFill>
        </p:spPr>
        <p:txBody>
          <a:bodyPr wrap="none" lIns="0" tIns="0" rIns="0" bIns="0" numCol="1" anchor="b" anchorCtr="0">
            <a:spAutoFit/>
          </a:bodyPr>
          <a:lstStyle>
            <a:lvl1pPr marL="0" indent="0" algn="l">
              <a:lnSpc>
                <a:spcPct val="100000"/>
              </a:lnSpc>
              <a:buNone/>
              <a:defRPr sz="1600" b="1" i="0" u="none">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Name</a:t>
            </a:r>
          </a:p>
        </p:txBody>
      </p:sp>
      <p:sp>
        <p:nvSpPr>
          <p:cNvPr id="7" name="Textplatzhalter 2">
            <a:extLst>
              <a:ext uri="{FF2B5EF4-FFF2-40B4-BE49-F238E27FC236}">
                <a16:creationId xmlns:a16="http://schemas.microsoft.com/office/drawing/2014/main" id="{1FAFCFFC-52CE-404E-9F24-F3F0CA748452}"/>
              </a:ext>
            </a:extLst>
          </p:cNvPr>
          <p:cNvSpPr>
            <a:spLocks noGrp="1"/>
          </p:cNvSpPr>
          <p:nvPr>
            <p:ph type="body" idx="20" hasCustomPrompt="1"/>
          </p:nvPr>
        </p:nvSpPr>
        <p:spPr>
          <a:xfrm>
            <a:off x="3418475" y="2540000"/>
            <a:ext cx="8402050" cy="779535"/>
          </a:xfrm>
          <a:prstGeom prst="rect">
            <a:avLst/>
          </a:prstGeom>
        </p:spPr>
        <p:txBody>
          <a:bodyPr lIns="0" tIns="0" rIns="90000" bIns="0" numCol="1" anchor="t" anchorCtr="0"/>
          <a:lstStyle>
            <a:lvl1pPr marL="0" indent="0" algn="l">
              <a:lnSpc>
                <a:spcPct val="100000"/>
              </a:lnSpc>
              <a:buNone/>
              <a:defRPr sz="1600" b="0" i="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email / phone</a:t>
            </a:r>
          </a:p>
        </p:txBody>
      </p:sp>
      <p:sp>
        <p:nvSpPr>
          <p:cNvPr id="8" name="Textplatzhalter 2">
            <a:extLst>
              <a:ext uri="{FF2B5EF4-FFF2-40B4-BE49-F238E27FC236}">
                <a16:creationId xmlns:a16="http://schemas.microsoft.com/office/drawing/2014/main" id="{ECAC35AF-F58C-0046-900B-4781C74F5183}"/>
              </a:ext>
            </a:extLst>
          </p:cNvPr>
          <p:cNvSpPr>
            <a:spLocks noGrp="1"/>
          </p:cNvSpPr>
          <p:nvPr>
            <p:ph type="body" idx="21" hasCustomPrompt="1"/>
          </p:nvPr>
        </p:nvSpPr>
        <p:spPr>
          <a:xfrm>
            <a:off x="3418475" y="3568700"/>
            <a:ext cx="8402050" cy="1300300"/>
          </a:xfrm>
          <a:prstGeom prst="rect">
            <a:avLst/>
          </a:prstGeom>
        </p:spPr>
        <p:txBody>
          <a:bodyPr lIns="0" tIns="0" rIns="90000" bIns="0" numCol="1" anchor="t" anchorCtr="0"/>
          <a:lstStyle>
            <a:lvl1pPr marL="0" indent="0" algn="l">
              <a:lnSpc>
                <a:spcPct val="100000"/>
              </a:lnSpc>
              <a:buNone/>
              <a:defRPr sz="1600" b="0" i="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Description</a:t>
            </a:r>
          </a:p>
        </p:txBody>
      </p:sp>
      <p:sp>
        <p:nvSpPr>
          <p:cNvPr id="11" name="Bildplatzhalter 9">
            <a:extLst>
              <a:ext uri="{FF2B5EF4-FFF2-40B4-BE49-F238E27FC236}">
                <a16:creationId xmlns:a16="http://schemas.microsoft.com/office/drawing/2014/main" id="{3910D6A7-2EDE-B843-808C-2FE8BE7AD713}"/>
              </a:ext>
            </a:extLst>
          </p:cNvPr>
          <p:cNvSpPr>
            <a:spLocks noGrp="1"/>
          </p:cNvSpPr>
          <p:nvPr>
            <p:ph type="pic" sz="quarter" idx="22"/>
          </p:nvPr>
        </p:nvSpPr>
        <p:spPr>
          <a:xfrm>
            <a:off x="881063" y="1989138"/>
            <a:ext cx="2151062" cy="2879725"/>
          </a:xfrm>
          <a:prstGeom prst="rect">
            <a:avLst/>
          </a:prstGeom>
        </p:spPr>
        <p:txBody>
          <a:bodyPr/>
          <a:lstStyle/>
          <a:p>
            <a:r>
              <a:rPr lang="en-US"/>
              <a:t>Click icon to add picture</a:t>
            </a:r>
            <a:endParaRPr lang="en-GB"/>
          </a:p>
        </p:txBody>
      </p:sp>
    </p:spTree>
    <p:extLst>
      <p:ext uri="{BB962C8B-B14F-4D97-AF65-F5344CB8AC3E}">
        <p14:creationId xmlns:p14="http://schemas.microsoft.com/office/powerpoint/2010/main" val="27692030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act 2x">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529CBE-2E51-DF4E-99DD-85BC93E6E56C}"/>
              </a:ext>
            </a:extLst>
          </p:cNvPr>
          <p:cNvSpPr>
            <a:spLocks noGrp="1"/>
          </p:cNvSpPr>
          <p:nvPr>
            <p:ph type="title" hasCustomPrompt="1"/>
          </p:nvPr>
        </p:nvSpPr>
        <p:spPr>
          <a:xfrm>
            <a:off x="0" y="369300"/>
            <a:ext cx="1938800" cy="569556"/>
          </a:xfrm>
        </p:spPr>
        <p:txBody>
          <a:bodyPr/>
          <a:lstStyle/>
          <a:p>
            <a:r>
              <a:rPr lang="en-GB" noProof="0" dirty="0"/>
              <a:t>CONTACT</a:t>
            </a:r>
          </a:p>
        </p:txBody>
      </p:sp>
      <p:sp>
        <p:nvSpPr>
          <p:cNvPr id="3" name="Fußzeilenplatzhalter 2">
            <a:extLst>
              <a:ext uri="{FF2B5EF4-FFF2-40B4-BE49-F238E27FC236}">
                <a16:creationId xmlns:a16="http://schemas.microsoft.com/office/drawing/2014/main" id="{97E06318-5514-B444-A40F-A4066037DB85}"/>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8B88B989-39C8-3E4B-AD6A-F3C454F6FB5B}"/>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7" name="Textplatzhalter 2">
            <a:extLst>
              <a:ext uri="{FF2B5EF4-FFF2-40B4-BE49-F238E27FC236}">
                <a16:creationId xmlns:a16="http://schemas.microsoft.com/office/drawing/2014/main" id="{EC812615-B0BD-5343-8C87-7F40F10096B9}"/>
              </a:ext>
            </a:extLst>
          </p:cNvPr>
          <p:cNvSpPr>
            <a:spLocks noGrp="1"/>
          </p:cNvSpPr>
          <p:nvPr>
            <p:ph type="body" idx="22" hasCustomPrompt="1"/>
          </p:nvPr>
        </p:nvSpPr>
        <p:spPr>
          <a:xfrm>
            <a:off x="2741424" y="3548020"/>
            <a:ext cx="500137" cy="246221"/>
          </a:xfrm>
          <a:prstGeom prst="rect">
            <a:avLst/>
          </a:prstGeom>
          <a:solidFill>
            <a:schemeClr val="bg1"/>
          </a:solidFill>
        </p:spPr>
        <p:txBody>
          <a:bodyPr wrap="none" lIns="0" tIns="0" rIns="0" bIns="0" numCol="1" anchor="b" anchorCtr="0">
            <a:spAutoFit/>
          </a:bodyPr>
          <a:lstStyle>
            <a:lvl1pPr marL="0" indent="0" algn="l">
              <a:lnSpc>
                <a:spcPct val="100000"/>
              </a:lnSpc>
              <a:buNone/>
              <a:defRPr sz="1600" b="1" i="0" u="none">
                <a:solidFill>
                  <a:schemeClr val="accent1"/>
                </a:solidFill>
                <a:latin typeface="Source Sans Pro Semibold" panose="020B0503030403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Name</a:t>
            </a:r>
          </a:p>
        </p:txBody>
      </p:sp>
      <p:sp>
        <p:nvSpPr>
          <p:cNvPr id="8" name="Textplatzhalter 2">
            <a:extLst>
              <a:ext uri="{FF2B5EF4-FFF2-40B4-BE49-F238E27FC236}">
                <a16:creationId xmlns:a16="http://schemas.microsoft.com/office/drawing/2014/main" id="{35D21393-E873-FA44-9EFE-6C48871DFC4B}"/>
              </a:ext>
            </a:extLst>
          </p:cNvPr>
          <p:cNvSpPr>
            <a:spLocks noGrp="1"/>
          </p:cNvSpPr>
          <p:nvPr>
            <p:ph type="body" idx="23" hasCustomPrompt="1"/>
          </p:nvPr>
        </p:nvSpPr>
        <p:spPr>
          <a:xfrm>
            <a:off x="2741424" y="4099020"/>
            <a:ext cx="3175189" cy="779535"/>
          </a:xfrm>
          <a:prstGeom prst="rect">
            <a:avLst/>
          </a:prstGeom>
        </p:spPr>
        <p:txBody>
          <a:bodyPr lIns="0" tIns="0" rIns="90000" bIns="0" numCol="1" anchor="t" anchorCtr="0"/>
          <a:lstStyle>
            <a:lvl1pPr marL="0" indent="0" algn="l">
              <a:lnSpc>
                <a:spcPct val="100000"/>
              </a:lnSpc>
              <a:buNone/>
              <a:defRPr sz="1600" b="0" i="0">
                <a:solidFill>
                  <a:schemeClr val="accent1"/>
                </a:solidFill>
                <a:latin typeface="Source Sans Pro" panose="020B0503030403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email / phone</a:t>
            </a:r>
          </a:p>
        </p:txBody>
      </p:sp>
      <p:sp>
        <p:nvSpPr>
          <p:cNvPr id="9" name="Textplatzhalter 2">
            <a:extLst>
              <a:ext uri="{FF2B5EF4-FFF2-40B4-BE49-F238E27FC236}">
                <a16:creationId xmlns:a16="http://schemas.microsoft.com/office/drawing/2014/main" id="{A94196A9-2183-664B-A79E-4A1AF09D6D4E}"/>
              </a:ext>
            </a:extLst>
          </p:cNvPr>
          <p:cNvSpPr>
            <a:spLocks noGrp="1"/>
          </p:cNvSpPr>
          <p:nvPr>
            <p:ph type="body" idx="24" hasCustomPrompt="1"/>
          </p:nvPr>
        </p:nvSpPr>
        <p:spPr>
          <a:xfrm>
            <a:off x="8645336" y="3548020"/>
            <a:ext cx="500137" cy="246221"/>
          </a:xfrm>
          <a:prstGeom prst="rect">
            <a:avLst/>
          </a:prstGeom>
          <a:solidFill>
            <a:schemeClr val="bg1"/>
          </a:solidFill>
        </p:spPr>
        <p:txBody>
          <a:bodyPr wrap="none" lIns="0" tIns="0" rIns="0" bIns="0" numCol="1" anchor="b" anchorCtr="0">
            <a:spAutoFit/>
          </a:bodyPr>
          <a:lstStyle>
            <a:lvl1pPr marL="0" indent="0" algn="l">
              <a:lnSpc>
                <a:spcPct val="100000"/>
              </a:lnSpc>
              <a:buNone/>
              <a:defRPr sz="1600" b="1" i="0" u="none">
                <a:solidFill>
                  <a:schemeClr val="accent1"/>
                </a:solidFill>
                <a:latin typeface="Source Sans Pro Semibold" panose="020B0503030403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Name</a:t>
            </a:r>
          </a:p>
        </p:txBody>
      </p:sp>
      <p:sp>
        <p:nvSpPr>
          <p:cNvPr id="10" name="Textplatzhalter 2">
            <a:extLst>
              <a:ext uri="{FF2B5EF4-FFF2-40B4-BE49-F238E27FC236}">
                <a16:creationId xmlns:a16="http://schemas.microsoft.com/office/drawing/2014/main" id="{EAF84CC9-0A80-8343-A3F3-19D2FB841AA8}"/>
              </a:ext>
            </a:extLst>
          </p:cNvPr>
          <p:cNvSpPr>
            <a:spLocks noGrp="1"/>
          </p:cNvSpPr>
          <p:nvPr>
            <p:ph type="body" idx="25" hasCustomPrompt="1"/>
          </p:nvPr>
        </p:nvSpPr>
        <p:spPr>
          <a:xfrm>
            <a:off x="8645336" y="4099020"/>
            <a:ext cx="3175189" cy="779535"/>
          </a:xfrm>
          <a:prstGeom prst="rect">
            <a:avLst/>
          </a:prstGeom>
        </p:spPr>
        <p:txBody>
          <a:bodyPr lIns="0" tIns="0" rIns="90000" bIns="0" numCol="1" anchor="t" anchorCtr="0"/>
          <a:lstStyle>
            <a:lvl1pPr marL="0" indent="0" algn="l">
              <a:lnSpc>
                <a:spcPct val="100000"/>
              </a:lnSpc>
              <a:buNone/>
              <a:defRPr sz="1600" b="0" i="0">
                <a:solidFill>
                  <a:schemeClr val="accent1"/>
                </a:solidFill>
                <a:latin typeface="Source Sans Pro" panose="020B0503030403020204" pitchFamily="34" charset="77"/>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email / phone</a:t>
            </a:r>
          </a:p>
        </p:txBody>
      </p:sp>
      <p:sp>
        <p:nvSpPr>
          <p:cNvPr id="12" name="Bildplatzhalter 9">
            <a:extLst>
              <a:ext uri="{FF2B5EF4-FFF2-40B4-BE49-F238E27FC236}">
                <a16:creationId xmlns:a16="http://schemas.microsoft.com/office/drawing/2014/main" id="{4441D019-D98C-F843-B696-3F1D86ABDD1B}"/>
              </a:ext>
            </a:extLst>
          </p:cNvPr>
          <p:cNvSpPr>
            <a:spLocks noGrp="1"/>
          </p:cNvSpPr>
          <p:nvPr>
            <p:ph type="pic" sz="quarter" idx="26"/>
          </p:nvPr>
        </p:nvSpPr>
        <p:spPr>
          <a:xfrm>
            <a:off x="380413" y="1998554"/>
            <a:ext cx="2167089" cy="2879725"/>
          </a:xfrm>
          <a:prstGeom prst="rect">
            <a:avLst/>
          </a:prstGeom>
        </p:spPr>
        <p:txBody>
          <a:bodyPr/>
          <a:lstStyle/>
          <a:p>
            <a:r>
              <a:rPr lang="en-US"/>
              <a:t>Click icon to add picture</a:t>
            </a:r>
            <a:endParaRPr lang="en-GB"/>
          </a:p>
        </p:txBody>
      </p:sp>
      <p:sp>
        <p:nvSpPr>
          <p:cNvPr id="14" name="Bildplatzhalter 9">
            <a:extLst>
              <a:ext uri="{FF2B5EF4-FFF2-40B4-BE49-F238E27FC236}">
                <a16:creationId xmlns:a16="http://schemas.microsoft.com/office/drawing/2014/main" id="{E513CE41-C419-2D42-AACC-77FBA78FCCE1}"/>
              </a:ext>
            </a:extLst>
          </p:cNvPr>
          <p:cNvSpPr>
            <a:spLocks noGrp="1"/>
          </p:cNvSpPr>
          <p:nvPr>
            <p:ph type="pic" sz="quarter" idx="27"/>
          </p:nvPr>
        </p:nvSpPr>
        <p:spPr>
          <a:xfrm>
            <a:off x="6275388" y="1998553"/>
            <a:ext cx="2167089" cy="2879725"/>
          </a:xfrm>
          <a:prstGeom prst="rect">
            <a:avLst/>
          </a:prstGeom>
        </p:spPr>
        <p:txBody>
          <a:bodyPr/>
          <a:lstStyle/>
          <a:p>
            <a:r>
              <a:rPr lang="en-US"/>
              <a:t>Click icon to add picture</a:t>
            </a:r>
            <a:endParaRPr lang="en-GB"/>
          </a:p>
        </p:txBody>
      </p:sp>
    </p:spTree>
    <p:extLst>
      <p:ext uri="{BB962C8B-B14F-4D97-AF65-F5344CB8AC3E}">
        <p14:creationId xmlns:p14="http://schemas.microsoft.com/office/powerpoint/2010/main" val="3247615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print">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321E9D74-8B06-4E48-B54C-183239DE4B91}"/>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F70CF8A1-E909-0D49-B462-EFF01B5EB8C3}"/>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5" name="Textfeld 4">
            <a:extLst>
              <a:ext uri="{FF2B5EF4-FFF2-40B4-BE49-F238E27FC236}">
                <a16:creationId xmlns:a16="http://schemas.microsoft.com/office/drawing/2014/main" id="{454679A2-8667-7B45-AA30-850242723D09}"/>
              </a:ext>
            </a:extLst>
          </p:cNvPr>
          <p:cNvSpPr txBox="1"/>
          <p:nvPr userDrawn="1"/>
        </p:nvSpPr>
        <p:spPr>
          <a:xfrm>
            <a:off x="371475" y="4873188"/>
            <a:ext cx="11440957" cy="1292662"/>
          </a:xfrm>
          <a:prstGeom prst="rect">
            <a:avLst/>
          </a:prstGeom>
          <a:noFill/>
        </p:spPr>
        <p:txBody>
          <a:bodyPr wrap="square" lIns="0" tIns="0" rIns="0" bIns="0" rtlCol="0" anchor="b" anchorCtr="0">
            <a:spAutoFit/>
          </a:bodyPr>
          <a:lstStyle/>
          <a:p>
            <a:r>
              <a:rPr lang="en-US" sz="1400" b="0" i="1" dirty="0">
                <a:solidFill>
                  <a:schemeClr val="accent1"/>
                </a:solidFill>
                <a:effectLst/>
                <a:latin typeface="Arial" panose="020B0604020202020204" pitchFamily="34" charset="0"/>
              </a:rPr>
              <a:t>Copyright Notice and Disclaimer:</a:t>
            </a:r>
            <a:br>
              <a:rPr lang="en-US" sz="1400" b="0" i="1" dirty="0">
                <a:solidFill>
                  <a:schemeClr val="accent1"/>
                </a:solidFill>
                <a:effectLst/>
                <a:latin typeface="Arial" panose="020B0604020202020204" pitchFamily="34" charset="0"/>
              </a:rPr>
            </a:br>
            <a:r>
              <a:rPr lang="en-US" sz="1400" b="0" i="1" dirty="0">
                <a:solidFill>
                  <a:schemeClr val="accent1"/>
                </a:solidFill>
                <a:effectLst/>
                <a:latin typeface="Arial" panose="020B0604020202020204" pitchFamily="34" charset="0"/>
              </a:rPr>
              <a:t>This presentation is copyrighted by pure-systems GmbH (and other parties if indicated). It is made available to the recipient for internal use only, any further use is excluded. </a:t>
            </a:r>
            <a:br>
              <a:rPr lang="en-US" sz="1400" b="0" i="1" dirty="0">
                <a:solidFill>
                  <a:schemeClr val="accent1"/>
                </a:solidFill>
                <a:effectLst/>
                <a:latin typeface="Arial" panose="020B0604020202020204" pitchFamily="34" charset="0"/>
              </a:rPr>
            </a:br>
            <a:r>
              <a:rPr lang="en-US" sz="1400" b="0" i="1" dirty="0">
                <a:solidFill>
                  <a:schemeClr val="accent1"/>
                </a:solidFill>
                <a:effectLst/>
                <a:latin typeface="Arial" panose="020B0604020202020204" pitchFamily="34" charset="0"/>
              </a:rPr>
              <a:t>In particular, the recipient is not permitted to transfer or license the presentation to third parties, to distribute the presentation or to make the presentation publicly available without the express written consent of pure-systems GmbH. </a:t>
            </a:r>
            <a:br>
              <a:rPr lang="en-US" sz="1400" b="0" i="1" dirty="0">
                <a:solidFill>
                  <a:schemeClr val="accent1"/>
                </a:solidFill>
                <a:effectLst/>
                <a:latin typeface="Arial" panose="020B0604020202020204" pitchFamily="34" charset="0"/>
              </a:rPr>
            </a:br>
            <a:r>
              <a:rPr lang="en-US" sz="1400" b="0" i="1" dirty="0">
                <a:solidFill>
                  <a:schemeClr val="accent1"/>
                </a:solidFill>
                <a:effectLst/>
                <a:latin typeface="Arial" panose="020B0604020202020204" pitchFamily="34" charset="0"/>
              </a:rPr>
              <a:t>pure-systems GmbH expressly disclaims any warranty for the correctness and completeness of the contents of the presentation.</a:t>
            </a:r>
            <a:endParaRPr lang="en-GB" sz="1400" b="0" i="0" noProof="0" dirty="0">
              <a:solidFill>
                <a:schemeClr val="accent1"/>
              </a:solidFill>
              <a:latin typeface="Source Sans Pro Light" panose="020B0403030403020204" pitchFamily="34" charset="77"/>
            </a:endParaRPr>
          </a:p>
        </p:txBody>
      </p:sp>
      <p:pic>
        <p:nvPicPr>
          <p:cNvPr id="6" name="Grafik 5">
            <a:hlinkClick r:id="rId2"/>
            <a:extLst>
              <a:ext uri="{FF2B5EF4-FFF2-40B4-BE49-F238E27FC236}">
                <a16:creationId xmlns:a16="http://schemas.microsoft.com/office/drawing/2014/main" id="{969DF9C2-8AAA-3542-BC53-EB01E501B407}"/>
              </a:ext>
            </a:extLst>
          </p:cNvPr>
          <p:cNvPicPr>
            <a:picLocks noChangeAspect="1"/>
          </p:cNvPicPr>
          <p:nvPr userDrawn="1"/>
        </p:nvPicPr>
        <p:blipFill>
          <a:blip r:embed="rId3"/>
          <a:stretch>
            <a:fillRect/>
          </a:stretch>
        </p:blipFill>
        <p:spPr>
          <a:xfrm>
            <a:off x="371475" y="3790398"/>
            <a:ext cx="457200" cy="457200"/>
          </a:xfrm>
          <a:prstGeom prst="rect">
            <a:avLst/>
          </a:prstGeom>
        </p:spPr>
      </p:pic>
      <p:pic>
        <p:nvPicPr>
          <p:cNvPr id="7" name="Grafik 6" descr="Ein Bild, das Text, Monitor, Uhr, Backofen enthält.&#10;&#10;Automatisch generierte Beschreibung">
            <a:hlinkClick r:id="rId4"/>
            <a:extLst>
              <a:ext uri="{FF2B5EF4-FFF2-40B4-BE49-F238E27FC236}">
                <a16:creationId xmlns:a16="http://schemas.microsoft.com/office/drawing/2014/main" id="{76B77C8C-8CBE-C345-A702-ED4E57E86735}"/>
              </a:ext>
            </a:extLst>
          </p:cNvPr>
          <p:cNvPicPr>
            <a:picLocks noChangeAspect="1"/>
          </p:cNvPicPr>
          <p:nvPr userDrawn="1"/>
        </p:nvPicPr>
        <p:blipFill>
          <a:blip r:embed="rId5"/>
          <a:stretch>
            <a:fillRect/>
          </a:stretch>
        </p:blipFill>
        <p:spPr>
          <a:xfrm>
            <a:off x="1044575" y="3790398"/>
            <a:ext cx="457200" cy="457200"/>
          </a:xfrm>
          <a:prstGeom prst="rect">
            <a:avLst/>
          </a:prstGeom>
        </p:spPr>
      </p:pic>
      <p:sp>
        <p:nvSpPr>
          <p:cNvPr id="8" name="Rechteck 7">
            <a:extLst>
              <a:ext uri="{FF2B5EF4-FFF2-40B4-BE49-F238E27FC236}">
                <a16:creationId xmlns:a16="http://schemas.microsoft.com/office/drawing/2014/main" id="{EDE60829-71F7-C54A-B102-0E820D740EE5}"/>
              </a:ext>
            </a:extLst>
          </p:cNvPr>
          <p:cNvSpPr/>
          <p:nvPr userDrawn="1"/>
        </p:nvSpPr>
        <p:spPr>
          <a:xfrm>
            <a:off x="283390" y="3053319"/>
            <a:ext cx="3951723" cy="523220"/>
          </a:xfrm>
          <a:prstGeom prst="rect">
            <a:avLst/>
          </a:prstGeom>
        </p:spPr>
        <p:txBody>
          <a:bodyPr wrap="none">
            <a:spAutoFit/>
          </a:bodyPr>
          <a:lstStyle/>
          <a:p>
            <a:r>
              <a:rPr lang="en-GB" sz="2800" b="1" i="0" noProof="0" dirty="0">
                <a:latin typeface="Source Sans Pro Semibold" panose="020F0502020204030204" pitchFamily="34" charset="0"/>
                <a:cs typeface="Source Sans Pro Semibold" panose="020F0502020204030204" pitchFamily="34" charset="0"/>
                <a:hlinkClick r:id="rId6"/>
              </a:rPr>
              <a:t>www.pure-systems.com</a:t>
            </a:r>
            <a:endParaRPr lang="en-GB" sz="2800" b="1" i="0" noProof="0" dirty="0">
              <a:latin typeface="Source Sans Pro Semibold" panose="020F0502020204030204" pitchFamily="34" charset="0"/>
              <a:cs typeface="Source Sans Pro Semibold" panose="020F0502020204030204" pitchFamily="34" charset="0"/>
            </a:endParaRPr>
          </a:p>
        </p:txBody>
      </p:sp>
    </p:spTree>
    <p:extLst>
      <p:ext uri="{BB962C8B-B14F-4D97-AF65-F5344CB8AC3E}">
        <p14:creationId xmlns:p14="http://schemas.microsoft.com/office/powerpoint/2010/main" val="41198018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5779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cSld name="Leer">
    <p:spTree>
      <p:nvGrpSpPr>
        <p:cNvPr id="1" name=""/>
        <p:cNvGrpSpPr/>
        <p:nvPr/>
      </p:nvGrpSpPr>
      <p:grpSpPr>
        <a:xfrm>
          <a:off x="0" y="0"/>
          <a:ext cx="0" cy="0"/>
          <a:chOff x="0" y="0"/>
          <a:chExt cx="0" cy="0"/>
        </a:xfrm>
      </p:grpSpPr>
      <p:sp>
        <p:nvSpPr>
          <p:cNvPr id="2" name="Foliennummernplatzhalter 13"/>
          <p:cNvSpPr txBox="1">
            <a:spLocks noGrp="1"/>
          </p:cNvSpPr>
          <p:nvPr>
            <p:ph type="sldNum" sz="quarter" idx="10"/>
          </p:nvPr>
        </p:nvSpPr>
        <p:spPr>
          <a:ln/>
        </p:spPr>
        <p:txBody>
          <a:bodyPr/>
          <a:lstStyle>
            <a:lvl1pPr>
              <a:defRPr/>
            </a:lvl1pPr>
          </a:lstStyle>
          <a:p>
            <a:pPr>
              <a:defRPr/>
            </a:pPr>
            <a:r>
              <a:t> Slide </a:t>
            </a:r>
            <a:fld id="{309FD3E2-BE0F-4132-A6A0-5F1C4A30E97B}" type="slidenum">
              <a:rPr/>
              <a:pPr>
                <a:defRPr/>
              </a:pPr>
              <a:t>‹#›</a:t>
            </a:fld>
            <a:endParaRPr/>
          </a:p>
        </p:txBody>
      </p:sp>
    </p:spTree>
    <p:extLst>
      <p:ext uri="{BB962C8B-B14F-4D97-AF65-F5344CB8AC3E}">
        <p14:creationId xmlns:p14="http://schemas.microsoft.com/office/powerpoint/2010/main" val="605369845"/>
      </p:ext>
    </p:extLst>
  </p:cSld>
  <p:clrMapOvr>
    <a:masterClrMapping/>
  </p:clrMapOvr>
  <p:transition advTm="10000">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B">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1674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 (green)">
    <p:spTree>
      <p:nvGrpSpPr>
        <p:cNvPr id="1" name=""/>
        <p:cNvGrpSpPr/>
        <p:nvPr/>
      </p:nvGrpSpPr>
      <p:grpSpPr>
        <a:xfrm>
          <a:off x="0" y="0"/>
          <a:ext cx="0" cy="0"/>
          <a:chOff x="0" y="0"/>
          <a:chExt cx="0" cy="0"/>
        </a:xfrm>
      </p:grpSpPr>
      <p:sp>
        <p:nvSpPr>
          <p:cNvPr id="10" name="Rechteck 9">
            <a:extLst>
              <a:ext uri="{FF2B5EF4-FFF2-40B4-BE49-F238E27FC236}">
                <a16:creationId xmlns:a16="http://schemas.microsoft.com/office/drawing/2014/main" id="{A8AD8A2D-F904-704D-96A8-E70FA63FA60E}"/>
              </a:ext>
            </a:extLst>
          </p:cNvPr>
          <p:cNvSpPr/>
          <p:nvPr userDrawn="1"/>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E188C54-D563-B44F-B351-752C5AAE26A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Titel 1">
            <a:extLst>
              <a:ext uri="{FF2B5EF4-FFF2-40B4-BE49-F238E27FC236}">
                <a16:creationId xmlns:a16="http://schemas.microsoft.com/office/drawing/2014/main" id="{751F0CC0-C135-AE45-9983-59FCFB1BF6EA}"/>
              </a:ext>
            </a:extLst>
          </p:cNvPr>
          <p:cNvSpPr>
            <a:spLocks noGrp="1"/>
          </p:cNvSpPr>
          <p:nvPr>
            <p:ph type="title" hasCustomPrompt="1"/>
          </p:nvPr>
        </p:nvSpPr>
        <p:spPr>
          <a:xfrm>
            <a:off x="874713" y="3179361"/>
            <a:ext cx="5227393" cy="830997"/>
          </a:xfrm>
          <a:prstGeom prst="rect">
            <a:avLst/>
          </a:prstGeom>
          <a:noFill/>
        </p:spPr>
        <p:txBody>
          <a:bodyPr lIns="0" tIns="0" rIns="0" bIns="0" anchor="t" anchorCtr="0">
            <a:spAutoFit/>
          </a:bodyPr>
          <a:lstStyle>
            <a:lvl1pPr>
              <a:defRPr sz="6000" b="1" i="0">
                <a:solidFill>
                  <a:schemeClr val="bg1"/>
                </a:solidFill>
                <a:latin typeface="+mj-lt"/>
                <a:cs typeface="Calibri" panose="020F0502020204030204" pitchFamily="34" charset="0"/>
              </a:defRPr>
            </a:lvl1pPr>
          </a:lstStyle>
          <a:p>
            <a:r>
              <a:rPr lang="en-GB" noProof="0" dirty="0"/>
              <a:t>Title Headline B</a:t>
            </a:r>
          </a:p>
        </p:txBody>
      </p:sp>
      <p:sp>
        <p:nvSpPr>
          <p:cNvPr id="13" name="Textplatzhalter 2">
            <a:extLst>
              <a:ext uri="{FF2B5EF4-FFF2-40B4-BE49-F238E27FC236}">
                <a16:creationId xmlns:a16="http://schemas.microsoft.com/office/drawing/2014/main" id="{9671BF42-3A61-D94B-8BCE-BC0BCF3FBD73}"/>
              </a:ext>
            </a:extLst>
          </p:cNvPr>
          <p:cNvSpPr>
            <a:spLocks noGrp="1"/>
          </p:cNvSpPr>
          <p:nvPr>
            <p:ph type="body" idx="1" hasCustomPrompt="1"/>
          </p:nvPr>
        </p:nvSpPr>
        <p:spPr>
          <a:xfrm>
            <a:off x="874713" y="4329112"/>
            <a:ext cx="1833835" cy="692497"/>
          </a:xfrm>
          <a:prstGeom prst="rect">
            <a:avLst/>
          </a:prstGeom>
        </p:spPr>
        <p:txBody>
          <a:bodyPr wrap="none" lIns="0" tIns="0" rIns="0" bIns="0" anchor="t" anchorCtr="0">
            <a:spAutoFit/>
          </a:bodyPr>
          <a:lstStyle>
            <a:lvl1pPr marL="0" indent="0">
              <a:buNone/>
              <a:defRPr sz="4500" b="0" i="0">
                <a:solidFill>
                  <a:schemeClr val="bg1"/>
                </a:solidFill>
                <a:latin typeface="Source Sans Pro Light" panose="020B0403030403020204" pitchFamily="34" charset="0"/>
                <a:ea typeface="Source Sans Pro Light" panose="020B04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Subline</a:t>
            </a:r>
          </a:p>
        </p:txBody>
      </p:sp>
      <p:sp>
        <p:nvSpPr>
          <p:cNvPr id="8" name="Textplatzhalter 4">
            <a:extLst>
              <a:ext uri="{FF2B5EF4-FFF2-40B4-BE49-F238E27FC236}">
                <a16:creationId xmlns:a16="http://schemas.microsoft.com/office/drawing/2014/main" id="{E4890D34-5FCD-024C-860B-11C16D684F14}"/>
              </a:ext>
            </a:extLst>
          </p:cNvPr>
          <p:cNvSpPr>
            <a:spLocks noGrp="1"/>
          </p:cNvSpPr>
          <p:nvPr>
            <p:ph type="body" sz="quarter" idx="3" hasCustomPrompt="1"/>
          </p:nvPr>
        </p:nvSpPr>
        <p:spPr>
          <a:xfrm>
            <a:off x="874713" y="5821561"/>
            <a:ext cx="500137" cy="307777"/>
          </a:xfrm>
          <a:prstGeom prst="rect">
            <a:avLst/>
          </a:prstGeom>
        </p:spPr>
        <p:txBody>
          <a:bodyPr wrap="none" lIns="0" tIns="0" rIns="0" bIns="0" anchor="t" anchorCtr="0">
            <a:spAutoFit/>
          </a:bodyPr>
          <a:lstStyle>
            <a:lvl1pPr marL="0" indent="0">
              <a:lnSpc>
                <a:spcPct val="100000"/>
              </a:lnSpc>
              <a:buNone/>
              <a:defRPr sz="2000" b="0" i="0">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GB" noProof="0" dirty="0">
                <a:effectLst/>
                <a:latin typeface="Source Sans Pro" panose="020B0503030403020204" pitchFamily="34" charset="77"/>
              </a:rPr>
              <a:t>Date</a:t>
            </a:r>
          </a:p>
        </p:txBody>
      </p:sp>
      <p:pic>
        <p:nvPicPr>
          <p:cNvPr id="12" name="Grafik 11">
            <a:extLst>
              <a:ext uri="{FF2B5EF4-FFF2-40B4-BE49-F238E27FC236}">
                <a16:creationId xmlns:a16="http://schemas.microsoft.com/office/drawing/2014/main" id="{B8B19C80-A20C-EF42-800F-6251B212F50A}"/>
              </a:ext>
            </a:extLst>
          </p:cNvPr>
          <p:cNvPicPr>
            <a:picLocks noChangeAspect="1"/>
          </p:cNvPicPr>
          <p:nvPr userDrawn="1"/>
        </p:nvPicPr>
        <p:blipFill>
          <a:blip r:embed="rId3"/>
          <a:srcRect/>
          <a:stretch/>
        </p:blipFill>
        <p:spPr>
          <a:xfrm>
            <a:off x="8136636" y="73871"/>
            <a:ext cx="3968698" cy="2000749"/>
          </a:xfrm>
          <a:prstGeom prst="rect">
            <a:avLst/>
          </a:prstGeom>
        </p:spPr>
      </p:pic>
    </p:spTree>
    <p:extLst>
      <p:ext uri="{BB962C8B-B14F-4D97-AF65-F5344CB8AC3E}">
        <p14:creationId xmlns:p14="http://schemas.microsoft.com/office/powerpoint/2010/main" val="2997763427"/>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C (blue)">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326F2493-048D-1A44-BB34-C3EC31040C1C}"/>
              </a:ext>
            </a:extLst>
          </p:cNvPr>
          <p:cNvSpPr/>
          <p:nvPr userDrawn="1"/>
        </p:nvSpPr>
        <p:spPr>
          <a:xfrm>
            <a:off x="0" y="0"/>
            <a:ext cx="12192000" cy="6858000"/>
          </a:xfrm>
          <a:prstGeom prst="rect">
            <a:avLst/>
          </a:prstGeom>
          <a:gradFill>
            <a:gsLst>
              <a:gs pos="0">
                <a:schemeClr val="accent1"/>
              </a:gs>
              <a:gs pos="100000">
                <a:srgbClr val="3B78B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Grafik 3">
            <a:extLst>
              <a:ext uri="{FF2B5EF4-FFF2-40B4-BE49-F238E27FC236}">
                <a16:creationId xmlns:a16="http://schemas.microsoft.com/office/drawing/2014/main" id="{40FAE3C0-F61F-504F-A85D-17DFDDF1BCDB}"/>
              </a:ext>
            </a:extLst>
          </p:cNvPr>
          <p:cNvPicPr>
            <a:picLocks noChangeAspect="1"/>
          </p:cNvPicPr>
          <p:nvPr userDrawn="1"/>
        </p:nvPicPr>
        <p:blipFill>
          <a:blip r:embed="rId2"/>
          <a:stretch>
            <a:fillRect/>
          </a:stretch>
        </p:blipFill>
        <p:spPr>
          <a:xfrm>
            <a:off x="-11527" y="0"/>
            <a:ext cx="12192000" cy="6858000"/>
          </a:xfrm>
          <a:prstGeom prst="rect">
            <a:avLst/>
          </a:prstGeom>
        </p:spPr>
      </p:pic>
      <p:sp>
        <p:nvSpPr>
          <p:cNvPr id="7" name="Titel 1">
            <a:extLst>
              <a:ext uri="{FF2B5EF4-FFF2-40B4-BE49-F238E27FC236}">
                <a16:creationId xmlns:a16="http://schemas.microsoft.com/office/drawing/2014/main" id="{A1714E57-1171-3C4B-B2D3-477324CE8D07}"/>
              </a:ext>
            </a:extLst>
          </p:cNvPr>
          <p:cNvSpPr>
            <a:spLocks noGrp="1"/>
          </p:cNvSpPr>
          <p:nvPr>
            <p:ph type="title" hasCustomPrompt="1"/>
          </p:nvPr>
        </p:nvSpPr>
        <p:spPr>
          <a:xfrm>
            <a:off x="874713" y="3179361"/>
            <a:ext cx="5209760" cy="830997"/>
          </a:xfrm>
          <a:prstGeom prst="rect">
            <a:avLst/>
          </a:prstGeom>
          <a:noFill/>
        </p:spPr>
        <p:txBody>
          <a:bodyPr lIns="0" tIns="0" rIns="0" bIns="0" anchor="t" anchorCtr="0">
            <a:spAutoFit/>
          </a:bodyPr>
          <a:lstStyle>
            <a:lvl1pPr>
              <a:defRPr sz="6000" b="1" i="0">
                <a:solidFill>
                  <a:schemeClr val="bg1"/>
                </a:solidFill>
                <a:latin typeface="+mj-lt"/>
                <a:cs typeface="Calibri" panose="020F0502020204030204" pitchFamily="34" charset="0"/>
              </a:defRPr>
            </a:lvl1pPr>
          </a:lstStyle>
          <a:p>
            <a:r>
              <a:rPr lang="en-GB" noProof="0" dirty="0"/>
              <a:t>Title Headline C</a:t>
            </a:r>
          </a:p>
        </p:txBody>
      </p:sp>
      <p:sp>
        <p:nvSpPr>
          <p:cNvPr id="8" name="Textplatzhalter 2">
            <a:extLst>
              <a:ext uri="{FF2B5EF4-FFF2-40B4-BE49-F238E27FC236}">
                <a16:creationId xmlns:a16="http://schemas.microsoft.com/office/drawing/2014/main" id="{DBCB4782-4D33-B646-AE2E-5E9ECE2C8E31}"/>
              </a:ext>
            </a:extLst>
          </p:cNvPr>
          <p:cNvSpPr>
            <a:spLocks noGrp="1"/>
          </p:cNvSpPr>
          <p:nvPr>
            <p:ph type="body" idx="1" hasCustomPrompt="1"/>
          </p:nvPr>
        </p:nvSpPr>
        <p:spPr>
          <a:xfrm>
            <a:off x="874713" y="4329112"/>
            <a:ext cx="1774525" cy="692497"/>
          </a:xfrm>
          <a:prstGeom prst="rect">
            <a:avLst/>
          </a:prstGeom>
        </p:spPr>
        <p:txBody>
          <a:bodyPr wrap="none" lIns="0" tIns="0" rIns="0" bIns="0" anchor="t" anchorCtr="0">
            <a:spAutoFit/>
          </a:bodyPr>
          <a:lstStyle>
            <a:lvl1pPr marL="0" indent="0">
              <a:buNone/>
              <a:defRPr sz="4500" b="0" i="0">
                <a:solidFill>
                  <a:schemeClr val="bg1"/>
                </a:solidFill>
                <a:latin typeface="Source Sans Pro Light" panose="020B0403030403020204" pitchFamily="34" charset="0"/>
                <a:ea typeface="Source Sans Pro Light" panose="020B04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Subline</a:t>
            </a:r>
          </a:p>
        </p:txBody>
      </p:sp>
      <p:sp>
        <p:nvSpPr>
          <p:cNvPr id="9" name="Textplatzhalter 4">
            <a:extLst>
              <a:ext uri="{FF2B5EF4-FFF2-40B4-BE49-F238E27FC236}">
                <a16:creationId xmlns:a16="http://schemas.microsoft.com/office/drawing/2014/main" id="{B0E3FCA1-5C8B-C047-9B94-03FE587EF628}"/>
              </a:ext>
            </a:extLst>
          </p:cNvPr>
          <p:cNvSpPr>
            <a:spLocks noGrp="1"/>
          </p:cNvSpPr>
          <p:nvPr>
            <p:ph type="body" sz="quarter" idx="3" hasCustomPrompt="1"/>
          </p:nvPr>
        </p:nvSpPr>
        <p:spPr>
          <a:xfrm>
            <a:off x="874713" y="5821561"/>
            <a:ext cx="500137" cy="307777"/>
          </a:xfrm>
          <a:prstGeom prst="rect">
            <a:avLst/>
          </a:prstGeom>
        </p:spPr>
        <p:txBody>
          <a:bodyPr wrap="none" lIns="0" tIns="0" rIns="0" bIns="0" anchor="t" anchorCtr="0">
            <a:spAutoFit/>
          </a:bodyPr>
          <a:lstStyle>
            <a:lvl1pPr marL="0" indent="0">
              <a:lnSpc>
                <a:spcPct val="100000"/>
              </a:lnSpc>
              <a:buNone/>
              <a:defRPr sz="2000" b="0" i="0">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n-GB" noProof="0" dirty="0">
                <a:effectLst/>
                <a:latin typeface="Source Sans Pro" panose="020B0503030403020204" pitchFamily="34" charset="77"/>
              </a:rPr>
              <a:t>Date</a:t>
            </a:r>
          </a:p>
        </p:txBody>
      </p:sp>
      <p:pic>
        <p:nvPicPr>
          <p:cNvPr id="10" name="Grafik 9">
            <a:extLst>
              <a:ext uri="{FF2B5EF4-FFF2-40B4-BE49-F238E27FC236}">
                <a16:creationId xmlns:a16="http://schemas.microsoft.com/office/drawing/2014/main" id="{9FEA2FAC-C1C5-9F47-854C-4E9F59D07FA7}"/>
              </a:ext>
            </a:extLst>
          </p:cNvPr>
          <p:cNvPicPr>
            <a:picLocks noChangeAspect="1"/>
          </p:cNvPicPr>
          <p:nvPr userDrawn="1"/>
        </p:nvPicPr>
        <p:blipFill>
          <a:blip r:embed="rId3"/>
          <a:srcRect/>
          <a:stretch/>
        </p:blipFill>
        <p:spPr>
          <a:xfrm>
            <a:off x="8136636" y="73871"/>
            <a:ext cx="3968698" cy="2000749"/>
          </a:xfrm>
          <a:prstGeom prst="rect">
            <a:avLst/>
          </a:prstGeom>
        </p:spPr>
      </p:pic>
    </p:spTree>
    <p:extLst>
      <p:ext uri="{BB962C8B-B14F-4D97-AF65-F5344CB8AC3E}">
        <p14:creationId xmlns:p14="http://schemas.microsoft.com/office/powerpoint/2010/main" val="802019664"/>
      </p:ext>
    </p:extLst>
  </p:cSld>
  <p:clrMapOvr>
    <a:masterClrMapping/>
  </p:clrMapOvr>
  <p:extLst>
    <p:ext uri="{DCECCB84-F9BA-43D5-87BE-67443E8EF086}">
      <p15:sldGuideLst xmlns:p15="http://schemas.microsoft.com/office/powerpoint/2012/main">
        <p15:guide id="3" pos="7446">
          <p15:clr>
            <a:srgbClr val="FBAE40"/>
          </p15:clr>
        </p15:guide>
        <p15:guide id="4" pos="55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hapter blue">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1D16653B-1336-2043-9F25-D15164E1F071}"/>
              </a:ext>
            </a:extLst>
          </p:cNvPr>
          <p:cNvSpPr/>
          <p:nvPr userDrawn="1"/>
        </p:nvSpPr>
        <p:spPr>
          <a:xfrm>
            <a:off x="0" y="2747627"/>
            <a:ext cx="12192000" cy="2743200"/>
          </a:xfrm>
          <a:prstGeom prst="rect">
            <a:avLst/>
          </a:prstGeom>
          <a:gradFill>
            <a:gsLst>
              <a:gs pos="0">
                <a:schemeClr val="accent1"/>
              </a:gs>
              <a:gs pos="100000">
                <a:srgbClr val="3B78B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itel 1">
            <a:extLst>
              <a:ext uri="{FF2B5EF4-FFF2-40B4-BE49-F238E27FC236}">
                <a16:creationId xmlns:a16="http://schemas.microsoft.com/office/drawing/2014/main" id="{630162F3-0A66-AE4E-80B9-8418FF36B5E7}"/>
              </a:ext>
            </a:extLst>
          </p:cNvPr>
          <p:cNvSpPr>
            <a:spLocks noGrp="1"/>
          </p:cNvSpPr>
          <p:nvPr>
            <p:ph type="title" hasCustomPrompt="1"/>
          </p:nvPr>
        </p:nvSpPr>
        <p:spPr>
          <a:xfrm>
            <a:off x="874713" y="3087269"/>
            <a:ext cx="4334520" cy="623248"/>
          </a:xfrm>
          <a:prstGeom prst="rect">
            <a:avLst/>
          </a:prstGeom>
          <a:noFill/>
        </p:spPr>
        <p:txBody>
          <a:bodyPr lIns="0" tIns="0" rIns="0" bIns="0" anchor="t" anchorCtr="0">
            <a:spAutoFit/>
          </a:bodyPr>
          <a:lstStyle>
            <a:lvl1pPr>
              <a:defRPr sz="4500" b="0" i="0">
                <a:solidFill>
                  <a:schemeClr val="bg1"/>
                </a:solidFill>
                <a:latin typeface="+mj-lt"/>
                <a:cs typeface="Calibri" panose="020F0502020204030204" pitchFamily="34" charset="0"/>
              </a:defRPr>
            </a:lvl1pPr>
          </a:lstStyle>
          <a:p>
            <a:r>
              <a:rPr lang="de-DE" dirty="0"/>
              <a:t>Chapter Headline</a:t>
            </a:r>
          </a:p>
        </p:txBody>
      </p:sp>
      <p:pic>
        <p:nvPicPr>
          <p:cNvPr id="13" name="Grafik 12" descr="Ein Bild, das Platz enthält.&#10;&#10;Automatisch generierte Beschreibung">
            <a:extLst>
              <a:ext uri="{FF2B5EF4-FFF2-40B4-BE49-F238E27FC236}">
                <a16:creationId xmlns:a16="http://schemas.microsoft.com/office/drawing/2014/main" id="{D4718609-9E8B-7B4F-B857-CCEFB31A88C1}"/>
              </a:ext>
            </a:extLst>
          </p:cNvPr>
          <p:cNvPicPr>
            <a:picLocks noChangeAspect="1"/>
          </p:cNvPicPr>
          <p:nvPr userDrawn="1"/>
        </p:nvPicPr>
        <p:blipFill>
          <a:blip r:embed="rId2"/>
          <a:stretch>
            <a:fillRect/>
          </a:stretch>
        </p:blipFill>
        <p:spPr>
          <a:xfrm>
            <a:off x="6705600" y="2747627"/>
            <a:ext cx="5486400" cy="2743200"/>
          </a:xfrm>
          <a:prstGeom prst="rect">
            <a:avLst/>
          </a:prstGeom>
        </p:spPr>
      </p:pic>
    </p:spTree>
    <p:extLst>
      <p:ext uri="{BB962C8B-B14F-4D97-AF65-F5344CB8AC3E}">
        <p14:creationId xmlns:p14="http://schemas.microsoft.com/office/powerpoint/2010/main" val="2124687661"/>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blue + subline">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1D16653B-1336-2043-9F25-D15164E1F071}"/>
              </a:ext>
            </a:extLst>
          </p:cNvPr>
          <p:cNvSpPr/>
          <p:nvPr userDrawn="1"/>
        </p:nvSpPr>
        <p:spPr>
          <a:xfrm>
            <a:off x="0" y="2747627"/>
            <a:ext cx="12192000" cy="2743200"/>
          </a:xfrm>
          <a:prstGeom prst="rect">
            <a:avLst/>
          </a:prstGeom>
          <a:gradFill>
            <a:gsLst>
              <a:gs pos="0">
                <a:schemeClr val="accent1"/>
              </a:gs>
              <a:gs pos="100000">
                <a:srgbClr val="3B78BD"/>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itel 1">
            <a:extLst>
              <a:ext uri="{FF2B5EF4-FFF2-40B4-BE49-F238E27FC236}">
                <a16:creationId xmlns:a16="http://schemas.microsoft.com/office/drawing/2014/main" id="{630162F3-0A66-AE4E-80B9-8418FF36B5E7}"/>
              </a:ext>
            </a:extLst>
          </p:cNvPr>
          <p:cNvSpPr>
            <a:spLocks noGrp="1"/>
          </p:cNvSpPr>
          <p:nvPr>
            <p:ph type="title" hasCustomPrompt="1"/>
          </p:nvPr>
        </p:nvSpPr>
        <p:spPr>
          <a:xfrm>
            <a:off x="874713" y="3087269"/>
            <a:ext cx="4334520" cy="623248"/>
          </a:xfrm>
          <a:prstGeom prst="rect">
            <a:avLst/>
          </a:prstGeom>
          <a:noFill/>
        </p:spPr>
        <p:txBody>
          <a:bodyPr lIns="0" tIns="0" rIns="0" bIns="0" anchor="t" anchorCtr="0">
            <a:spAutoFit/>
          </a:bodyPr>
          <a:lstStyle>
            <a:lvl1pPr>
              <a:defRPr sz="4500" b="0" i="0">
                <a:solidFill>
                  <a:schemeClr val="bg1"/>
                </a:solidFill>
                <a:latin typeface="+mj-lt"/>
                <a:cs typeface="Calibri" panose="020F0502020204030204" pitchFamily="34" charset="0"/>
              </a:defRPr>
            </a:lvl1pPr>
          </a:lstStyle>
          <a:p>
            <a:r>
              <a:rPr lang="de-DE" dirty="0"/>
              <a:t>Chapter Headline</a:t>
            </a:r>
          </a:p>
        </p:txBody>
      </p:sp>
      <p:pic>
        <p:nvPicPr>
          <p:cNvPr id="13" name="Grafik 12" descr="Ein Bild, das Platz enthält.&#10;&#10;Automatisch generierte Beschreibung">
            <a:extLst>
              <a:ext uri="{FF2B5EF4-FFF2-40B4-BE49-F238E27FC236}">
                <a16:creationId xmlns:a16="http://schemas.microsoft.com/office/drawing/2014/main" id="{D4718609-9E8B-7B4F-B857-CCEFB31A88C1}"/>
              </a:ext>
            </a:extLst>
          </p:cNvPr>
          <p:cNvPicPr>
            <a:picLocks noChangeAspect="1"/>
          </p:cNvPicPr>
          <p:nvPr userDrawn="1"/>
        </p:nvPicPr>
        <p:blipFill>
          <a:blip r:embed="rId2"/>
          <a:stretch>
            <a:fillRect/>
          </a:stretch>
        </p:blipFill>
        <p:spPr>
          <a:xfrm>
            <a:off x="6705600" y="2747627"/>
            <a:ext cx="5486400" cy="2743200"/>
          </a:xfrm>
          <a:prstGeom prst="rect">
            <a:avLst/>
          </a:prstGeom>
        </p:spPr>
      </p:pic>
      <p:sp>
        <p:nvSpPr>
          <p:cNvPr id="5" name="Textplatzhalter 2">
            <a:extLst>
              <a:ext uri="{FF2B5EF4-FFF2-40B4-BE49-F238E27FC236}">
                <a16:creationId xmlns:a16="http://schemas.microsoft.com/office/drawing/2014/main" id="{A780087D-8AE9-4852-BF05-58FF6C74B8B4}"/>
              </a:ext>
            </a:extLst>
          </p:cNvPr>
          <p:cNvSpPr>
            <a:spLocks noGrp="1"/>
          </p:cNvSpPr>
          <p:nvPr>
            <p:ph type="body" idx="11" hasCustomPrompt="1"/>
          </p:nvPr>
        </p:nvSpPr>
        <p:spPr>
          <a:xfrm>
            <a:off x="886288" y="3930348"/>
            <a:ext cx="1030832" cy="489534"/>
          </a:xfrm>
          <a:prstGeom prst="rect">
            <a:avLst/>
          </a:prstGeom>
          <a:solidFill>
            <a:schemeClr val="accent2"/>
          </a:solidFill>
        </p:spPr>
        <p:txBody>
          <a:bodyPr vert="horz" wrap="none" lIns="108000" tIns="90000" rIns="108000" bIns="90000" anchor="t" anchorCtr="0">
            <a:spAutoFit/>
          </a:bodyPr>
          <a:lstStyle>
            <a:lvl1pPr marL="0" indent="0">
              <a:buNone/>
              <a:defRPr sz="2000" b="0" i="0">
                <a:solidFill>
                  <a:schemeClr val="bg1"/>
                </a:solidFill>
                <a:latin typeface="Source Sans Pro Light" panose="020B0403030403020204" pitchFamily="34" charset="0"/>
                <a:ea typeface="Source Sans Pro Light" panose="020B04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Subline</a:t>
            </a:r>
          </a:p>
        </p:txBody>
      </p:sp>
    </p:spTree>
    <p:extLst>
      <p:ext uri="{BB962C8B-B14F-4D97-AF65-F5344CB8AC3E}">
        <p14:creationId xmlns:p14="http://schemas.microsoft.com/office/powerpoint/2010/main" val="3384498828"/>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green">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1D16653B-1336-2043-9F25-D15164E1F071}"/>
              </a:ext>
            </a:extLst>
          </p:cNvPr>
          <p:cNvSpPr/>
          <p:nvPr userDrawn="1"/>
        </p:nvSpPr>
        <p:spPr>
          <a:xfrm>
            <a:off x="0" y="2747626"/>
            <a:ext cx="12192000" cy="2743200"/>
          </a:xfrm>
          <a:prstGeom prst="rect">
            <a:avLst/>
          </a:prstGeom>
          <a:gradFill>
            <a:gsLst>
              <a:gs pos="0">
                <a:schemeClr val="accent2"/>
              </a:gs>
              <a:gs pos="100000">
                <a:srgbClr val="7AB83E"/>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Titel 1">
            <a:extLst>
              <a:ext uri="{FF2B5EF4-FFF2-40B4-BE49-F238E27FC236}">
                <a16:creationId xmlns:a16="http://schemas.microsoft.com/office/drawing/2014/main" id="{630162F3-0A66-AE4E-80B9-8418FF36B5E7}"/>
              </a:ext>
            </a:extLst>
          </p:cNvPr>
          <p:cNvSpPr>
            <a:spLocks noGrp="1"/>
          </p:cNvSpPr>
          <p:nvPr>
            <p:ph type="title" hasCustomPrompt="1"/>
          </p:nvPr>
        </p:nvSpPr>
        <p:spPr>
          <a:xfrm>
            <a:off x="874713" y="3095151"/>
            <a:ext cx="4334520" cy="623248"/>
          </a:xfrm>
          <a:prstGeom prst="rect">
            <a:avLst/>
          </a:prstGeom>
          <a:noFill/>
        </p:spPr>
        <p:txBody>
          <a:bodyPr lIns="0" tIns="0" rIns="0" bIns="0" anchor="t" anchorCtr="0">
            <a:spAutoFit/>
          </a:bodyPr>
          <a:lstStyle>
            <a:lvl1pPr>
              <a:defRPr sz="4500" b="0" i="0">
                <a:solidFill>
                  <a:schemeClr val="bg1"/>
                </a:solidFill>
                <a:latin typeface="+mj-lt"/>
                <a:cs typeface="Calibri" panose="020F0502020204030204" pitchFamily="34" charset="0"/>
              </a:defRPr>
            </a:lvl1pPr>
          </a:lstStyle>
          <a:p>
            <a:r>
              <a:rPr lang="en-GB" noProof="0" dirty="0"/>
              <a:t>Chapter</a:t>
            </a:r>
            <a:r>
              <a:rPr lang="de-DE" dirty="0"/>
              <a:t> Headline</a:t>
            </a:r>
          </a:p>
        </p:txBody>
      </p:sp>
      <p:pic>
        <p:nvPicPr>
          <p:cNvPr id="7" name="Grafik 6">
            <a:extLst>
              <a:ext uri="{FF2B5EF4-FFF2-40B4-BE49-F238E27FC236}">
                <a16:creationId xmlns:a16="http://schemas.microsoft.com/office/drawing/2014/main" id="{4F8AAFDB-F3C9-2742-B59F-2A5ACF36AC9B}"/>
              </a:ext>
            </a:extLst>
          </p:cNvPr>
          <p:cNvPicPr>
            <a:picLocks noChangeAspect="1"/>
          </p:cNvPicPr>
          <p:nvPr userDrawn="1"/>
        </p:nvPicPr>
        <p:blipFill>
          <a:blip r:embed="rId2"/>
          <a:stretch>
            <a:fillRect/>
          </a:stretch>
        </p:blipFill>
        <p:spPr>
          <a:xfrm>
            <a:off x="5842000" y="2747626"/>
            <a:ext cx="6350000" cy="2743200"/>
          </a:xfrm>
          <a:prstGeom prst="rect">
            <a:avLst/>
          </a:prstGeom>
        </p:spPr>
      </p:pic>
    </p:spTree>
    <p:extLst>
      <p:ext uri="{BB962C8B-B14F-4D97-AF65-F5344CB8AC3E}">
        <p14:creationId xmlns:p14="http://schemas.microsoft.com/office/powerpoint/2010/main" val="1394345391"/>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green + subline">
    <p:spTree>
      <p:nvGrpSpPr>
        <p:cNvPr id="1" name=""/>
        <p:cNvGrpSpPr/>
        <p:nvPr/>
      </p:nvGrpSpPr>
      <p:grpSpPr>
        <a:xfrm>
          <a:off x="0" y="0"/>
          <a:ext cx="0" cy="0"/>
          <a:chOff x="0" y="0"/>
          <a:chExt cx="0" cy="0"/>
        </a:xfrm>
      </p:grpSpPr>
      <p:sp>
        <p:nvSpPr>
          <p:cNvPr id="9" name="Rechteck 8">
            <a:extLst>
              <a:ext uri="{FF2B5EF4-FFF2-40B4-BE49-F238E27FC236}">
                <a16:creationId xmlns:a16="http://schemas.microsoft.com/office/drawing/2014/main" id="{D5B7F37F-B8AF-4521-AE3F-66B2EE21B80D}"/>
              </a:ext>
            </a:extLst>
          </p:cNvPr>
          <p:cNvSpPr/>
          <p:nvPr userDrawn="1"/>
        </p:nvSpPr>
        <p:spPr>
          <a:xfrm>
            <a:off x="0" y="2747626"/>
            <a:ext cx="12192000" cy="2743200"/>
          </a:xfrm>
          <a:prstGeom prst="rect">
            <a:avLst/>
          </a:prstGeom>
          <a:gradFill>
            <a:gsLst>
              <a:gs pos="0">
                <a:schemeClr val="accent2"/>
              </a:gs>
              <a:gs pos="100000">
                <a:srgbClr val="7AB83E"/>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Titel 1">
            <a:extLst>
              <a:ext uri="{FF2B5EF4-FFF2-40B4-BE49-F238E27FC236}">
                <a16:creationId xmlns:a16="http://schemas.microsoft.com/office/drawing/2014/main" id="{2F5D5360-0FD1-43DB-A4A4-D52D61B2C702}"/>
              </a:ext>
            </a:extLst>
          </p:cNvPr>
          <p:cNvSpPr>
            <a:spLocks noGrp="1"/>
          </p:cNvSpPr>
          <p:nvPr>
            <p:ph type="title" hasCustomPrompt="1"/>
          </p:nvPr>
        </p:nvSpPr>
        <p:spPr>
          <a:xfrm>
            <a:off x="874713" y="3095151"/>
            <a:ext cx="4334520" cy="623248"/>
          </a:xfrm>
          <a:prstGeom prst="rect">
            <a:avLst/>
          </a:prstGeom>
          <a:noFill/>
        </p:spPr>
        <p:txBody>
          <a:bodyPr lIns="0" tIns="0" rIns="0" bIns="0" anchor="t" anchorCtr="0">
            <a:spAutoFit/>
          </a:bodyPr>
          <a:lstStyle>
            <a:lvl1pPr>
              <a:defRPr sz="4500" b="0" i="0">
                <a:solidFill>
                  <a:schemeClr val="bg1"/>
                </a:solidFill>
                <a:latin typeface="+mj-lt"/>
                <a:cs typeface="Calibri" panose="020F0502020204030204" pitchFamily="34" charset="0"/>
              </a:defRPr>
            </a:lvl1pPr>
          </a:lstStyle>
          <a:p>
            <a:r>
              <a:rPr lang="en-GB" noProof="0" dirty="0"/>
              <a:t>Chapter</a:t>
            </a:r>
            <a:r>
              <a:rPr lang="de-DE" dirty="0"/>
              <a:t> Headline</a:t>
            </a:r>
          </a:p>
        </p:txBody>
      </p:sp>
      <p:pic>
        <p:nvPicPr>
          <p:cNvPr id="11" name="Grafik 10">
            <a:extLst>
              <a:ext uri="{FF2B5EF4-FFF2-40B4-BE49-F238E27FC236}">
                <a16:creationId xmlns:a16="http://schemas.microsoft.com/office/drawing/2014/main" id="{FF0CAE4D-4FDC-4A82-8E06-BA011272AA11}"/>
              </a:ext>
            </a:extLst>
          </p:cNvPr>
          <p:cNvPicPr>
            <a:picLocks noChangeAspect="1"/>
          </p:cNvPicPr>
          <p:nvPr userDrawn="1"/>
        </p:nvPicPr>
        <p:blipFill>
          <a:blip r:embed="rId2"/>
          <a:stretch>
            <a:fillRect/>
          </a:stretch>
        </p:blipFill>
        <p:spPr>
          <a:xfrm>
            <a:off x="5842000" y="2747626"/>
            <a:ext cx="6350000" cy="2743200"/>
          </a:xfrm>
          <a:prstGeom prst="rect">
            <a:avLst/>
          </a:prstGeom>
        </p:spPr>
      </p:pic>
      <p:sp>
        <p:nvSpPr>
          <p:cNvPr id="14" name="Textplatzhalter 2">
            <a:extLst>
              <a:ext uri="{FF2B5EF4-FFF2-40B4-BE49-F238E27FC236}">
                <a16:creationId xmlns:a16="http://schemas.microsoft.com/office/drawing/2014/main" id="{F9212D3D-B5CA-444F-88E7-EAA455E14004}"/>
              </a:ext>
            </a:extLst>
          </p:cNvPr>
          <p:cNvSpPr>
            <a:spLocks noGrp="1"/>
          </p:cNvSpPr>
          <p:nvPr>
            <p:ph type="body" idx="11" hasCustomPrompt="1"/>
          </p:nvPr>
        </p:nvSpPr>
        <p:spPr>
          <a:xfrm>
            <a:off x="886288" y="3930345"/>
            <a:ext cx="1030832" cy="489534"/>
          </a:xfrm>
          <a:prstGeom prst="rect">
            <a:avLst/>
          </a:prstGeom>
          <a:solidFill>
            <a:srgbClr val="1A3994"/>
          </a:solidFill>
        </p:spPr>
        <p:txBody>
          <a:bodyPr vert="horz" wrap="none" lIns="108000" tIns="90000" rIns="108000" bIns="90000" anchor="t" anchorCtr="0">
            <a:spAutoFit/>
          </a:bodyPr>
          <a:lstStyle>
            <a:lvl1pPr marL="0" indent="0">
              <a:buNone/>
              <a:defRPr sz="2000" b="0" i="0">
                <a:solidFill>
                  <a:schemeClr val="bg1"/>
                </a:solidFill>
                <a:latin typeface="Source Sans Pro Light" panose="020B0403030403020204" pitchFamily="34" charset="0"/>
                <a:ea typeface="Source Sans Pro Light" panose="020B04030304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dirty="0"/>
              <a:t>Subline</a:t>
            </a:r>
          </a:p>
        </p:txBody>
      </p:sp>
    </p:spTree>
    <p:extLst>
      <p:ext uri="{BB962C8B-B14F-4D97-AF65-F5344CB8AC3E}">
        <p14:creationId xmlns:p14="http://schemas.microsoft.com/office/powerpoint/2010/main" val="2226325775"/>
      </p:ext>
    </p:extLst>
  </p:cSld>
  <p:clrMapOvr>
    <a:masterClrMapping/>
  </p:clrMapOvr>
  <p:extLst>
    <p:ext uri="{DCECCB84-F9BA-43D5-87BE-67443E8EF086}">
      <p15:sldGuideLst xmlns:p15="http://schemas.microsoft.com/office/powerpoint/2012/main">
        <p15:guide id="1" pos="55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BE61F7DF-BE66-424F-94FD-F52B3FD6EEF7}"/>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0D3A91DA-B57B-4F4A-AE2E-EAD7123403B9}"/>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5" name="Titel 4">
            <a:extLst>
              <a:ext uri="{FF2B5EF4-FFF2-40B4-BE49-F238E27FC236}">
                <a16:creationId xmlns:a16="http://schemas.microsoft.com/office/drawing/2014/main" id="{23787F94-4A3B-704D-B54D-DD83B0F5E4DC}"/>
              </a:ext>
            </a:extLst>
          </p:cNvPr>
          <p:cNvSpPr>
            <a:spLocks noGrp="1"/>
          </p:cNvSpPr>
          <p:nvPr>
            <p:ph type="title"/>
          </p:nvPr>
        </p:nvSpPr>
        <p:spPr/>
        <p:txBody>
          <a:bodyPr/>
          <a:lstStyle/>
          <a:p>
            <a:r>
              <a:rPr lang="en-US" noProof="0"/>
              <a:t>Click to edit Master title style</a:t>
            </a:r>
            <a:endParaRPr lang="en-GB" noProof="0" dirty="0"/>
          </a:p>
        </p:txBody>
      </p:sp>
      <p:sp>
        <p:nvSpPr>
          <p:cNvPr id="6" name="Inhaltsplatzhalter 5">
            <a:extLst>
              <a:ext uri="{FF2B5EF4-FFF2-40B4-BE49-F238E27FC236}">
                <a16:creationId xmlns:a16="http://schemas.microsoft.com/office/drawing/2014/main" id="{0A6D23B8-E4DB-42DD-908D-25EBF028DA86}"/>
              </a:ext>
            </a:extLst>
          </p:cNvPr>
          <p:cNvSpPr>
            <a:spLocks noGrp="1"/>
          </p:cNvSpPr>
          <p:nvPr>
            <p:ph sz="quarter" idx="12"/>
          </p:nvPr>
        </p:nvSpPr>
        <p:spPr>
          <a:xfrm>
            <a:off x="371475" y="1449388"/>
            <a:ext cx="11449050" cy="467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a:p>
        </p:txBody>
      </p:sp>
    </p:spTree>
    <p:extLst>
      <p:ext uri="{BB962C8B-B14F-4D97-AF65-F5344CB8AC3E}">
        <p14:creationId xmlns:p14="http://schemas.microsoft.com/office/powerpoint/2010/main" val="1130208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x Content">
    <p:bg>
      <p:bgPr>
        <a:solidFill>
          <a:schemeClr val="bg1">
            <a:alpha val="0"/>
          </a:schemeClr>
        </a:solidFill>
        <a:effectLst/>
      </p:bgPr>
    </p:bg>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BF1C1C1E-6F72-A64E-8731-52CC30D74D54}"/>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4" name="Foliennummernplatzhalter 3">
            <a:extLst>
              <a:ext uri="{FF2B5EF4-FFF2-40B4-BE49-F238E27FC236}">
                <a16:creationId xmlns:a16="http://schemas.microsoft.com/office/drawing/2014/main" id="{6E37353E-8CF9-CE40-8C72-AA249D061F4C}"/>
              </a:ext>
            </a:extLst>
          </p:cNvPr>
          <p:cNvSpPr>
            <a:spLocks noGrp="1"/>
          </p:cNvSpPr>
          <p:nvPr>
            <p:ph type="sldNum" sz="quarter" idx="11"/>
          </p:nvPr>
        </p:nvSpPr>
        <p:spPr/>
        <p:txBody>
          <a:bodyPr/>
          <a:lstStyle/>
          <a:p>
            <a:fld id="{532AF88C-8E5C-AF45-9588-D48D15AE1E93}" type="slidenum">
              <a:rPr lang="de-DE" smtClean="0"/>
              <a:pPr/>
              <a:t>‹#›</a:t>
            </a:fld>
            <a:endParaRPr lang="de-DE" dirty="0"/>
          </a:p>
        </p:txBody>
      </p:sp>
      <p:sp>
        <p:nvSpPr>
          <p:cNvPr id="7" name="Titel 6">
            <a:extLst>
              <a:ext uri="{FF2B5EF4-FFF2-40B4-BE49-F238E27FC236}">
                <a16:creationId xmlns:a16="http://schemas.microsoft.com/office/drawing/2014/main" id="{0A14810D-9296-6A45-9071-CCED80A0AF78}"/>
              </a:ext>
            </a:extLst>
          </p:cNvPr>
          <p:cNvSpPr>
            <a:spLocks noGrp="1"/>
          </p:cNvSpPr>
          <p:nvPr>
            <p:ph type="title"/>
          </p:nvPr>
        </p:nvSpPr>
        <p:spPr/>
        <p:txBody>
          <a:bodyPr/>
          <a:lstStyle/>
          <a:p>
            <a:r>
              <a:rPr lang="en-US" noProof="0"/>
              <a:t>Click to edit Master title style</a:t>
            </a:r>
            <a:endParaRPr lang="en-GB" noProof="0"/>
          </a:p>
        </p:txBody>
      </p:sp>
      <p:sp>
        <p:nvSpPr>
          <p:cNvPr id="14" name="Inhaltsplatzhalter 13">
            <a:extLst>
              <a:ext uri="{FF2B5EF4-FFF2-40B4-BE49-F238E27FC236}">
                <a16:creationId xmlns:a16="http://schemas.microsoft.com/office/drawing/2014/main" id="{0BEE014D-F4E8-43A0-9C0B-84D40E71DAB7}"/>
              </a:ext>
            </a:extLst>
          </p:cNvPr>
          <p:cNvSpPr>
            <a:spLocks noGrp="1"/>
          </p:cNvSpPr>
          <p:nvPr>
            <p:ph sz="quarter" idx="12"/>
          </p:nvPr>
        </p:nvSpPr>
        <p:spPr>
          <a:xfrm>
            <a:off x="371475" y="1449388"/>
            <a:ext cx="5545138" cy="467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
        <p:nvSpPr>
          <p:cNvPr id="16" name="Inhaltsplatzhalter 15">
            <a:extLst>
              <a:ext uri="{FF2B5EF4-FFF2-40B4-BE49-F238E27FC236}">
                <a16:creationId xmlns:a16="http://schemas.microsoft.com/office/drawing/2014/main" id="{118A522D-4B35-4771-AF82-2F79800EF43E}"/>
              </a:ext>
            </a:extLst>
          </p:cNvPr>
          <p:cNvSpPr>
            <a:spLocks noGrp="1"/>
          </p:cNvSpPr>
          <p:nvPr>
            <p:ph sz="quarter" idx="13"/>
          </p:nvPr>
        </p:nvSpPr>
        <p:spPr>
          <a:xfrm>
            <a:off x="6275388" y="1449388"/>
            <a:ext cx="5545137" cy="46799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DE" dirty="0"/>
          </a:p>
        </p:txBody>
      </p:sp>
    </p:spTree>
    <p:extLst>
      <p:ext uri="{BB962C8B-B14F-4D97-AF65-F5344CB8AC3E}">
        <p14:creationId xmlns:p14="http://schemas.microsoft.com/office/powerpoint/2010/main" val="1496144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Grafik 9">
            <a:extLst>
              <a:ext uri="{FF2B5EF4-FFF2-40B4-BE49-F238E27FC236}">
                <a16:creationId xmlns:a16="http://schemas.microsoft.com/office/drawing/2014/main" id="{F942FB7F-A0A9-A646-B7D6-4AFBEF2800ED}"/>
              </a:ext>
            </a:extLst>
          </p:cNvPr>
          <p:cNvPicPr>
            <a:picLocks noChangeAspect="1"/>
          </p:cNvPicPr>
          <p:nvPr userDrawn="1"/>
        </p:nvPicPr>
        <p:blipFill>
          <a:blip r:embed="rId18"/>
          <a:srcRect/>
          <a:stretch/>
        </p:blipFill>
        <p:spPr>
          <a:xfrm>
            <a:off x="11318526" y="277225"/>
            <a:ext cx="604632" cy="632539"/>
          </a:xfrm>
          <a:prstGeom prst="rect">
            <a:avLst/>
          </a:prstGeom>
        </p:spPr>
      </p:pic>
      <p:sp>
        <p:nvSpPr>
          <p:cNvPr id="6" name="Titelplatzhalter 1">
            <a:extLst>
              <a:ext uri="{FF2B5EF4-FFF2-40B4-BE49-F238E27FC236}">
                <a16:creationId xmlns:a16="http://schemas.microsoft.com/office/drawing/2014/main" id="{7200342D-1569-9642-8F39-087996E17308}"/>
              </a:ext>
            </a:extLst>
          </p:cNvPr>
          <p:cNvSpPr>
            <a:spLocks noGrp="1"/>
          </p:cNvSpPr>
          <p:nvPr>
            <p:ph type="title"/>
          </p:nvPr>
        </p:nvSpPr>
        <p:spPr>
          <a:xfrm>
            <a:off x="0" y="369300"/>
            <a:ext cx="5034200" cy="569556"/>
          </a:xfrm>
          <a:prstGeom prst="rect">
            <a:avLst/>
          </a:prstGeom>
          <a:solidFill>
            <a:schemeClr val="tx1"/>
          </a:solidFill>
        </p:spPr>
        <p:txBody>
          <a:bodyPr vert="horz" wrap="none" lIns="360000" tIns="108000" rIns="144000" bIns="72000" rtlCol="0" anchor="t" anchorCtr="0">
            <a:spAutoFit/>
          </a:bodyPr>
          <a:lstStyle/>
          <a:p>
            <a:r>
              <a:rPr lang="de-DE" dirty="0"/>
              <a:t>Mastertitelformat bearbeiten</a:t>
            </a:r>
          </a:p>
        </p:txBody>
      </p:sp>
      <p:sp>
        <p:nvSpPr>
          <p:cNvPr id="9" name="Fußzeilenplatzhalter 1">
            <a:extLst>
              <a:ext uri="{FF2B5EF4-FFF2-40B4-BE49-F238E27FC236}">
                <a16:creationId xmlns:a16="http://schemas.microsoft.com/office/drawing/2014/main" id="{3346E919-1363-DA48-9997-C7EC86BD532B}"/>
              </a:ext>
            </a:extLst>
          </p:cNvPr>
          <p:cNvSpPr>
            <a:spLocks noGrp="1"/>
          </p:cNvSpPr>
          <p:nvPr>
            <p:ph type="ftr" sz="quarter" idx="3"/>
          </p:nvPr>
        </p:nvSpPr>
        <p:spPr>
          <a:xfrm>
            <a:off x="0" y="6489700"/>
            <a:ext cx="12192000" cy="368300"/>
          </a:xfrm>
          <a:prstGeom prst="rect">
            <a:avLst/>
          </a:prstGeom>
          <a:gradFill flip="none" rotWithShape="1">
            <a:gsLst>
              <a:gs pos="0">
                <a:schemeClr val="accent1"/>
              </a:gs>
              <a:gs pos="100000">
                <a:schemeClr val="accent2"/>
              </a:gs>
            </a:gsLst>
            <a:lin ang="0" scaled="0"/>
            <a:tileRect/>
          </a:gradFill>
        </p:spPr>
        <p:txBody>
          <a:bodyPr vert="horz" lIns="360000" tIns="0" rIns="0" bIns="0" rtlCol="0" anchor="ctr"/>
          <a:lstStyle>
            <a:lvl1pPr algn="l">
              <a:defRPr sz="1200">
                <a:solidFill>
                  <a:schemeClr val="bg1"/>
                </a:solidFill>
              </a:defRPr>
            </a:lvl1pPr>
          </a:lstStyle>
          <a:p>
            <a:pPr algn="l"/>
            <a:r>
              <a:rPr lang="en-US"/>
              <a:t>Global Configurations in Product Line Engineering | PUBLIC USE</a:t>
            </a:r>
            <a:endParaRPr lang="de-DE"/>
          </a:p>
        </p:txBody>
      </p:sp>
      <p:sp>
        <p:nvSpPr>
          <p:cNvPr id="11" name="Foliennummernplatzhalter 2">
            <a:extLst>
              <a:ext uri="{FF2B5EF4-FFF2-40B4-BE49-F238E27FC236}">
                <a16:creationId xmlns:a16="http://schemas.microsoft.com/office/drawing/2014/main" id="{A5B650AF-E9FF-2142-B30F-3165BFAC1C8C}"/>
              </a:ext>
            </a:extLst>
          </p:cNvPr>
          <p:cNvSpPr>
            <a:spLocks noGrp="1"/>
          </p:cNvSpPr>
          <p:nvPr>
            <p:ph type="sldNum" sz="quarter" idx="4"/>
          </p:nvPr>
        </p:nvSpPr>
        <p:spPr>
          <a:xfrm>
            <a:off x="11006051" y="6486525"/>
            <a:ext cx="814473" cy="368301"/>
          </a:xfrm>
          <a:prstGeom prst="rect">
            <a:avLst/>
          </a:prstGeom>
        </p:spPr>
        <p:txBody>
          <a:bodyPr vert="horz" lIns="0" tIns="0" rIns="0" bIns="0" rtlCol="0" anchor="ctr"/>
          <a:lstStyle>
            <a:lvl1pPr algn="r">
              <a:defRPr sz="1200">
                <a:solidFill>
                  <a:schemeClr val="bg1"/>
                </a:solidFill>
              </a:defRPr>
            </a:lvl1pPr>
          </a:lstStyle>
          <a:p>
            <a:fld id="{532AF88C-8E5C-AF45-9588-D48D15AE1E93}" type="slidenum">
              <a:rPr lang="de-DE" smtClean="0"/>
              <a:pPr/>
              <a:t>‹#›</a:t>
            </a:fld>
            <a:endParaRPr lang="de-DE" dirty="0"/>
          </a:p>
        </p:txBody>
      </p:sp>
      <p:sp>
        <p:nvSpPr>
          <p:cNvPr id="2" name="Textplatzhalter 1">
            <a:extLst>
              <a:ext uri="{FF2B5EF4-FFF2-40B4-BE49-F238E27FC236}">
                <a16:creationId xmlns:a16="http://schemas.microsoft.com/office/drawing/2014/main" id="{84DB674F-F434-42C2-82D8-0C0E683CE44D}"/>
              </a:ext>
            </a:extLst>
          </p:cNvPr>
          <p:cNvSpPr>
            <a:spLocks noGrp="1"/>
          </p:cNvSpPr>
          <p:nvPr>
            <p:ph type="body" idx="1"/>
          </p:nvPr>
        </p:nvSpPr>
        <p:spPr>
          <a:xfrm>
            <a:off x="371475" y="1456152"/>
            <a:ext cx="11449050" cy="4673186"/>
          </a:xfrm>
          <a:prstGeom prst="rect">
            <a:avLst/>
          </a:prstGeom>
        </p:spPr>
        <p:txBody>
          <a:bodyPr vert="horz" lIns="91440" tIns="45720" rIns="91440" bIns="45720" rtlCol="0">
            <a:normAutofit/>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494417365"/>
      </p:ext>
    </p:extLst>
  </p:cSld>
  <p:clrMap bg1="lt1" tx1="dk1" bg2="lt2" tx2="dk2" accent1="accent1" accent2="accent2" accent3="accent3" accent4="accent4" accent5="accent5" accent6="accent6" hlink="hlink" folHlink="folHlink"/>
  <p:sldLayoutIdLst>
    <p:sldLayoutId id="2147483673" r:id="rId1"/>
    <p:sldLayoutId id="2147483663" r:id="rId2"/>
    <p:sldLayoutId id="2147483675" r:id="rId3"/>
    <p:sldLayoutId id="2147483694" r:id="rId4"/>
    <p:sldLayoutId id="2147483707" r:id="rId5"/>
    <p:sldLayoutId id="2147483695" r:id="rId6"/>
    <p:sldLayoutId id="2147483706" r:id="rId7"/>
    <p:sldLayoutId id="2147483693" r:id="rId8"/>
    <p:sldLayoutId id="2147483691" r:id="rId9"/>
    <p:sldLayoutId id="2147483696" r:id="rId10"/>
    <p:sldLayoutId id="2147483703" r:id="rId11"/>
    <p:sldLayoutId id="2147483701" r:id="rId12"/>
    <p:sldLayoutId id="2147483702" r:id="rId13"/>
    <p:sldLayoutId id="2147483704" r:id="rId14"/>
    <p:sldLayoutId id="2147483680" r:id="rId15"/>
    <p:sldLayoutId id="2147483708" r:id="rId16"/>
  </p:sldLayoutIdLst>
  <p:hf hdr="0" dt="0"/>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Wingdings"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pitchFamily="2" charset="2"/>
        <a:buChar char="§"/>
        <a:defRPr sz="1800" kern="1200">
          <a:solidFill>
            <a:schemeClr val="tx1"/>
          </a:solidFill>
          <a:latin typeface="+mn-lt"/>
          <a:ea typeface="+mn-ea"/>
          <a:cs typeface="+mn-cs"/>
        </a:defRPr>
      </a:lvl2pPr>
      <a:lvl3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3pPr>
      <a:lvl4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4pPr>
      <a:lvl5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5pPr>
      <a:lvl6pPr marL="1278000" indent="0" algn="l" defTabSz="914400" rtl="0" eaLnBrk="1" latinLnBrk="0" hangingPunct="1">
        <a:lnSpc>
          <a:spcPct val="90000"/>
        </a:lnSpc>
        <a:spcBef>
          <a:spcPts val="500"/>
        </a:spcBef>
        <a:buClr>
          <a:schemeClr val="accent2"/>
        </a:buClr>
        <a:buFont typeface="Wingdings" pitchFamily="2" charset="2"/>
        <a:buNone/>
        <a:tabLst/>
        <a:defRPr sz="1600" kern="1200">
          <a:solidFill>
            <a:schemeClr val="tx1"/>
          </a:solidFill>
          <a:latin typeface="+mn-lt"/>
          <a:ea typeface="+mn-ea"/>
          <a:cs typeface="+mn-cs"/>
        </a:defRPr>
      </a:lvl6pPr>
      <a:lvl7pPr marL="1927800" indent="-228600" algn="l" defTabSz="914400" rtl="0" eaLnBrk="1" latinLnBrk="0" hangingPunct="1">
        <a:lnSpc>
          <a:spcPct val="90000"/>
        </a:lnSpc>
        <a:spcBef>
          <a:spcPts val="500"/>
        </a:spcBef>
        <a:buClr>
          <a:srgbClr val="1A3994"/>
        </a:buClr>
        <a:buFont typeface="Wingdings"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7446">
          <p15:clr>
            <a:srgbClr val="F26B43"/>
          </p15:clr>
        </p15:guide>
        <p15:guide id="4" pos="234">
          <p15:clr>
            <a:srgbClr val="F26B43"/>
          </p15:clr>
        </p15:guide>
        <p15:guide id="5" orient="horz" pos="4088">
          <p15:clr>
            <a:srgbClr val="F26B43"/>
          </p15:clr>
        </p15:guide>
        <p15:guide id="6" orient="horz" pos="232">
          <p15:clr>
            <a:srgbClr val="F26B43"/>
          </p15:clr>
        </p15:guide>
        <p15:guide id="7" orient="horz" pos="913" userDrawn="1">
          <p15:clr>
            <a:srgbClr val="F26B43"/>
          </p15:clr>
        </p15:guide>
        <p15:guide id="8" orient="horz" pos="3861">
          <p15:clr>
            <a:srgbClr val="F26B43"/>
          </p15:clr>
        </p15:guide>
        <p15:guide id="9" pos="3727">
          <p15:clr>
            <a:srgbClr val="F26B43"/>
          </p15:clr>
        </p15:guide>
        <p15:guide id="10" pos="395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7208557"/>
      </p:ext>
    </p:extLst>
  </p:cSld>
  <p:clrMap bg1="lt1" tx1="dk1" bg2="lt2" tx2="dk2" accent1="accent1" accent2="accent2" accent3="accent3" accent4="accent4" accent5="accent5" accent6="accent6" hlink="hlink" folHlink="folHlink"/>
  <p:sldLayoutIdLst>
    <p:sldLayoutId id="214748370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2B7626D-892F-44F0-B3C8-AAFC788471B8}"/>
              </a:ext>
            </a:extLst>
          </p:cNvPr>
          <p:cNvSpPr>
            <a:spLocks noGrp="1"/>
          </p:cNvSpPr>
          <p:nvPr>
            <p:ph type="title"/>
          </p:nvPr>
        </p:nvSpPr>
        <p:spPr>
          <a:xfrm>
            <a:off x="874713" y="3179361"/>
            <a:ext cx="9135514" cy="1661993"/>
          </a:xfrm>
        </p:spPr>
        <p:txBody>
          <a:bodyPr/>
          <a:lstStyle/>
          <a:p>
            <a:r>
              <a:rPr lang="de-DE" dirty="0"/>
              <a:t>Global Configurations </a:t>
            </a:r>
            <a:br>
              <a:rPr lang="de-DE" dirty="0"/>
            </a:br>
            <a:r>
              <a:rPr lang="de-DE" dirty="0"/>
              <a:t>in Product Line Engineering</a:t>
            </a:r>
          </a:p>
        </p:txBody>
      </p:sp>
      <p:sp>
        <p:nvSpPr>
          <p:cNvPr id="6" name="Text Placeholder 5">
            <a:extLst>
              <a:ext uri="{FF2B5EF4-FFF2-40B4-BE49-F238E27FC236}">
                <a16:creationId xmlns:a16="http://schemas.microsoft.com/office/drawing/2014/main" id="{8C14167B-AA9D-46D7-8B1A-D2E88B40CAFC}"/>
              </a:ext>
            </a:extLst>
          </p:cNvPr>
          <p:cNvSpPr>
            <a:spLocks noGrp="1"/>
          </p:cNvSpPr>
          <p:nvPr>
            <p:ph type="body" idx="1"/>
          </p:nvPr>
        </p:nvSpPr>
        <p:spPr>
          <a:xfrm>
            <a:off x="874713" y="4829855"/>
            <a:ext cx="10440359" cy="692497"/>
          </a:xfrm>
        </p:spPr>
        <p:txBody>
          <a:bodyPr/>
          <a:lstStyle/>
          <a:p>
            <a:r>
              <a:rPr lang="de-DE" dirty="0"/>
              <a:t>with pure::variants and the IBM ELM Platform</a:t>
            </a:r>
          </a:p>
        </p:txBody>
      </p:sp>
      <p:sp>
        <p:nvSpPr>
          <p:cNvPr id="7" name="Text Placeholder 6">
            <a:extLst>
              <a:ext uri="{FF2B5EF4-FFF2-40B4-BE49-F238E27FC236}">
                <a16:creationId xmlns:a16="http://schemas.microsoft.com/office/drawing/2014/main" id="{8C24D0B9-8257-4680-BEDD-2373278C39A7}"/>
              </a:ext>
            </a:extLst>
          </p:cNvPr>
          <p:cNvSpPr>
            <a:spLocks noGrp="1"/>
          </p:cNvSpPr>
          <p:nvPr>
            <p:ph type="body" sz="quarter" idx="3"/>
          </p:nvPr>
        </p:nvSpPr>
        <p:spPr>
          <a:xfrm>
            <a:off x="874713" y="5821561"/>
            <a:ext cx="1554913" cy="307777"/>
          </a:xfrm>
        </p:spPr>
        <p:txBody>
          <a:bodyPr/>
          <a:lstStyle/>
          <a:p>
            <a:r>
              <a:rPr lang="de-DE" dirty="0"/>
              <a:t>02.-04.11.2021</a:t>
            </a:r>
          </a:p>
        </p:txBody>
      </p:sp>
    </p:spTree>
    <p:extLst>
      <p:ext uri="{BB962C8B-B14F-4D97-AF65-F5344CB8AC3E}">
        <p14:creationId xmlns:p14="http://schemas.microsoft.com/office/powerpoint/2010/main" val="40395346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A13DCE-18C0-479E-8D4C-2BC59B2F55E7}"/>
              </a:ext>
            </a:extLst>
          </p:cNvPr>
          <p:cNvSpPr>
            <a:spLocks noGrp="1"/>
          </p:cNvSpPr>
          <p:nvPr>
            <p:ph type="title"/>
          </p:nvPr>
        </p:nvSpPr>
        <p:spPr>
          <a:xfrm>
            <a:off x="874713" y="3087269"/>
            <a:ext cx="9491381" cy="623248"/>
          </a:xfrm>
        </p:spPr>
        <p:txBody>
          <a:bodyPr/>
          <a:lstStyle/>
          <a:p>
            <a:r>
              <a:rPr lang="de-DE" dirty="0"/>
              <a:t>Synergy of PLE &amp; Global Configuations</a:t>
            </a:r>
          </a:p>
        </p:txBody>
      </p:sp>
      <p:sp>
        <p:nvSpPr>
          <p:cNvPr id="7" name="Text Placeholder 6">
            <a:extLst>
              <a:ext uri="{FF2B5EF4-FFF2-40B4-BE49-F238E27FC236}">
                <a16:creationId xmlns:a16="http://schemas.microsoft.com/office/drawing/2014/main" id="{60D3298A-7344-4BF9-9E23-280444A1A297}"/>
              </a:ext>
            </a:extLst>
          </p:cNvPr>
          <p:cNvSpPr>
            <a:spLocks noGrp="1"/>
          </p:cNvSpPr>
          <p:nvPr>
            <p:ph type="body" idx="11"/>
          </p:nvPr>
        </p:nvSpPr>
        <p:spPr>
          <a:xfrm>
            <a:off x="886288" y="3930348"/>
            <a:ext cx="5445502" cy="489534"/>
          </a:xfrm>
        </p:spPr>
        <p:txBody>
          <a:bodyPr/>
          <a:lstStyle/>
          <a:p>
            <a:r>
              <a:rPr lang="de-DE" dirty="0"/>
              <a:t>Systematic reuse &amp; evolution of engineering assets</a:t>
            </a:r>
          </a:p>
        </p:txBody>
      </p:sp>
      <p:sp>
        <p:nvSpPr>
          <p:cNvPr id="3" name="Slide Number Placeholder 2">
            <a:extLst>
              <a:ext uri="{FF2B5EF4-FFF2-40B4-BE49-F238E27FC236}">
                <a16:creationId xmlns:a16="http://schemas.microsoft.com/office/drawing/2014/main" id="{19FEC151-5510-434C-8471-7254073A6A86}"/>
              </a:ext>
            </a:extLst>
          </p:cNvPr>
          <p:cNvSpPr>
            <a:spLocks noGrp="1"/>
          </p:cNvSpPr>
          <p:nvPr>
            <p:ph type="sldNum" sz="quarter" idx="4294967295"/>
          </p:nvPr>
        </p:nvSpPr>
        <p:spPr>
          <a:xfrm>
            <a:off x="11377613" y="6486525"/>
            <a:ext cx="814387" cy="368300"/>
          </a:xfrm>
        </p:spPr>
        <p:txBody>
          <a:bodyPr/>
          <a:lstStyle/>
          <a:p>
            <a:fld id="{532AF88C-8E5C-AF45-9588-D48D15AE1E93}" type="slidenum">
              <a:rPr lang="de-DE" smtClean="0"/>
              <a:pPr/>
              <a:t>10</a:t>
            </a:fld>
            <a:endParaRPr lang="de-DE" dirty="0"/>
          </a:p>
        </p:txBody>
      </p:sp>
    </p:spTree>
    <p:extLst>
      <p:ext uri="{BB962C8B-B14F-4D97-AF65-F5344CB8AC3E}">
        <p14:creationId xmlns:p14="http://schemas.microsoft.com/office/powerpoint/2010/main" val="2786004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figVariant">
            <a:hlinkClick r:id="" action="ppaction://media"/>
            <a:extLst>
              <a:ext uri="{FF2B5EF4-FFF2-40B4-BE49-F238E27FC236}">
                <a16:creationId xmlns:a16="http://schemas.microsoft.com/office/drawing/2014/main" id="{6638781B-D60A-4A3F-94FE-842BEBEFBA0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5139125F-7195-4CBE-B1B0-F3CD92C955B8}"/>
              </a:ext>
            </a:extLst>
          </p:cNvPr>
          <p:cNvSpPr txBox="1"/>
          <p:nvPr/>
        </p:nvSpPr>
        <p:spPr>
          <a:xfrm>
            <a:off x="4007126" y="3167390"/>
            <a:ext cx="4177747" cy="523220"/>
          </a:xfrm>
          <a:prstGeom prst="rect">
            <a:avLst/>
          </a:prstGeom>
          <a:noFill/>
        </p:spPr>
        <p:txBody>
          <a:bodyPr wrap="none" rtlCol="0">
            <a:spAutoFit/>
          </a:bodyPr>
          <a:lstStyle/>
          <a:p>
            <a:r>
              <a:rPr lang="de-DE" sz="2800" dirty="0">
                <a:latin typeface="+mj-lt"/>
              </a:rPr>
              <a:t>Configuring a new Variant</a:t>
            </a:r>
          </a:p>
        </p:txBody>
      </p:sp>
    </p:spTree>
    <p:extLst>
      <p:ext uri="{BB962C8B-B14F-4D97-AF65-F5344CB8AC3E}">
        <p14:creationId xmlns:p14="http://schemas.microsoft.com/office/powerpoint/2010/main" val="499182796"/>
      </p:ext>
    </p:extLst>
  </p:cSld>
  <p:clrMapOvr>
    <a:masterClrMapping/>
  </p:clrMapOvr>
  <mc:AlternateContent xmlns:mc="http://schemas.openxmlformats.org/markup-compatibility/2006" xmlns:p14="http://schemas.microsoft.com/office/powerpoint/2010/main">
    <mc:Choice Requires="p14">
      <p:transition spd="slow" p14:dur="2000" advTm="10000"/>
    </mc:Choice>
    <mc:Fallback xmlns="">
      <p:transition spd="slow" advTm="10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442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NG_jazz70_3">
            <a:hlinkClick r:id="" action="ppaction://media"/>
            <a:extLst>
              <a:ext uri="{FF2B5EF4-FFF2-40B4-BE49-F238E27FC236}">
                <a16:creationId xmlns:a16="http://schemas.microsoft.com/office/drawing/2014/main" id="{5FB38C3E-6BDF-4427-B3BD-C9255D8D1A9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23235F68-AAF3-46DC-8705-5B1142DBFB74}"/>
              </a:ext>
            </a:extLst>
          </p:cNvPr>
          <p:cNvSpPr txBox="1"/>
          <p:nvPr/>
        </p:nvSpPr>
        <p:spPr>
          <a:xfrm>
            <a:off x="4203494" y="3167390"/>
            <a:ext cx="3785011" cy="523220"/>
          </a:xfrm>
          <a:prstGeom prst="rect">
            <a:avLst/>
          </a:prstGeom>
          <a:noFill/>
        </p:spPr>
        <p:txBody>
          <a:bodyPr wrap="none" rtlCol="0">
            <a:spAutoFit/>
          </a:bodyPr>
          <a:lstStyle/>
          <a:p>
            <a:r>
              <a:rPr lang="de-DE" sz="2800" dirty="0">
                <a:latin typeface="+mj-lt"/>
              </a:rPr>
              <a:t>Preview in DOORS Next</a:t>
            </a:r>
          </a:p>
        </p:txBody>
      </p:sp>
    </p:spTree>
    <p:extLst>
      <p:ext uri="{BB962C8B-B14F-4D97-AF65-F5344CB8AC3E}">
        <p14:creationId xmlns:p14="http://schemas.microsoft.com/office/powerpoint/2010/main" val="1307480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1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DNG_jazz70_5">
            <a:hlinkClick r:id="" action="ppaction://media"/>
            <a:extLst>
              <a:ext uri="{FF2B5EF4-FFF2-40B4-BE49-F238E27FC236}">
                <a16:creationId xmlns:a16="http://schemas.microsoft.com/office/drawing/2014/main" id="{39E5E495-9F44-4D97-A644-4968D11595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4D6EE911-752E-43DB-9E75-1BCF76AF35EF}"/>
              </a:ext>
            </a:extLst>
          </p:cNvPr>
          <p:cNvSpPr txBox="1"/>
          <p:nvPr/>
        </p:nvSpPr>
        <p:spPr>
          <a:xfrm>
            <a:off x="3366727" y="3167390"/>
            <a:ext cx="5458546" cy="523220"/>
          </a:xfrm>
          <a:prstGeom prst="rect">
            <a:avLst/>
          </a:prstGeom>
          <a:noFill/>
        </p:spPr>
        <p:txBody>
          <a:bodyPr wrap="none" rtlCol="0">
            <a:spAutoFit/>
          </a:bodyPr>
          <a:lstStyle/>
          <a:p>
            <a:r>
              <a:rPr lang="de-DE" sz="2800" dirty="0">
                <a:latin typeface="+mj-lt"/>
              </a:rPr>
              <a:t>Generating a Global Configuration</a:t>
            </a:r>
          </a:p>
        </p:txBody>
      </p:sp>
    </p:spTree>
    <p:extLst>
      <p:ext uri="{BB962C8B-B14F-4D97-AF65-F5344CB8AC3E}">
        <p14:creationId xmlns:p14="http://schemas.microsoft.com/office/powerpoint/2010/main" val="267232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35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5"/>
                </p:tgtEl>
              </p:cMediaNode>
            </p:video>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DNG_jazz70_6">
            <a:hlinkClick r:id="" action="ppaction://media"/>
            <a:extLst>
              <a:ext uri="{FF2B5EF4-FFF2-40B4-BE49-F238E27FC236}">
                <a16:creationId xmlns:a16="http://schemas.microsoft.com/office/drawing/2014/main" id="{A4638F8D-C160-49C5-82C9-1E05DEE8A71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B1E2D2FF-2717-4535-981F-557438CB369B}"/>
              </a:ext>
            </a:extLst>
          </p:cNvPr>
          <p:cNvSpPr txBox="1"/>
          <p:nvPr/>
        </p:nvSpPr>
        <p:spPr>
          <a:xfrm>
            <a:off x="3821178" y="3167390"/>
            <a:ext cx="4549643" cy="523220"/>
          </a:xfrm>
          <a:prstGeom prst="rect">
            <a:avLst/>
          </a:prstGeom>
          <a:noFill/>
        </p:spPr>
        <p:txBody>
          <a:bodyPr wrap="none" rtlCol="0">
            <a:spAutoFit/>
          </a:bodyPr>
          <a:lstStyle/>
          <a:p>
            <a:r>
              <a:rPr lang="de-DE" sz="2800" dirty="0">
                <a:latin typeface="+mj-lt"/>
              </a:rPr>
              <a:t>Updating an existing variant</a:t>
            </a:r>
          </a:p>
        </p:txBody>
      </p:sp>
    </p:spTree>
    <p:extLst>
      <p:ext uri="{BB962C8B-B14F-4D97-AF65-F5344CB8AC3E}">
        <p14:creationId xmlns:p14="http://schemas.microsoft.com/office/powerpoint/2010/main" val="1575442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8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922024-2CA5-4AB9-965E-EEF3284D627B}"/>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3" name="Slide Number Placeholder 2">
            <a:extLst>
              <a:ext uri="{FF2B5EF4-FFF2-40B4-BE49-F238E27FC236}">
                <a16:creationId xmlns:a16="http://schemas.microsoft.com/office/drawing/2014/main" id="{958FE4E3-AC11-43D1-A3AF-C61532F3C889}"/>
              </a:ext>
            </a:extLst>
          </p:cNvPr>
          <p:cNvSpPr>
            <a:spLocks noGrp="1"/>
          </p:cNvSpPr>
          <p:nvPr>
            <p:ph type="sldNum" sz="quarter" idx="11"/>
          </p:nvPr>
        </p:nvSpPr>
        <p:spPr/>
        <p:txBody>
          <a:bodyPr/>
          <a:lstStyle/>
          <a:p>
            <a:fld id="{532AF88C-8E5C-AF45-9588-D48D15AE1E93}" type="slidenum">
              <a:rPr lang="de-DE" smtClean="0"/>
              <a:pPr/>
              <a:t>15</a:t>
            </a:fld>
            <a:endParaRPr lang="de-DE" dirty="0"/>
          </a:p>
        </p:txBody>
      </p:sp>
      <p:sp>
        <p:nvSpPr>
          <p:cNvPr id="4" name="Title 3">
            <a:extLst>
              <a:ext uri="{FF2B5EF4-FFF2-40B4-BE49-F238E27FC236}">
                <a16:creationId xmlns:a16="http://schemas.microsoft.com/office/drawing/2014/main" id="{B1EFF5E5-80AC-47F2-8E9C-34A512512577}"/>
              </a:ext>
            </a:extLst>
          </p:cNvPr>
          <p:cNvSpPr>
            <a:spLocks noGrp="1"/>
          </p:cNvSpPr>
          <p:nvPr>
            <p:ph type="title"/>
          </p:nvPr>
        </p:nvSpPr>
        <p:spPr>
          <a:xfrm>
            <a:off x="0" y="369300"/>
            <a:ext cx="2235357" cy="569556"/>
          </a:xfrm>
        </p:spPr>
        <p:txBody>
          <a:bodyPr/>
          <a:lstStyle/>
          <a:p>
            <a:r>
              <a:rPr lang="de-DE" dirty="0"/>
              <a:t>Takeaways</a:t>
            </a:r>
          </a:p>
        </p:txBody>
      </p:sp>
      <p:sp>
        <p:nvSpPr>
          <p:cNvPr id="5" name="Content Placeholder 4">
            <a:extLst>
              <a:ext uri="{FF2B5EF4-FFF2-40B4-BE49-F238E27FC236}">
                <a16:creationId xmlns:a16="http://schemas.microsoft.com/office/drawing/2014/main" id="{ECF5EF35-0D0E-4B40-B31F-B7A5DE7F3F91}"/>
              </a:ext>
            </a:extLst>
          </p:cNvPr>
          <p:cNvSpPr>
            <a:spLocks noGrp="1"/>
          </p:cNvSpPr>
          <p:nvPr>
            <p:ph sz="quarter" idx="12"/>
          </p:nvPr>
        </p:nvSpPr>
        <p:spPr/>
        <p:txBody>
          <a:bodyPr>
            <a:normAutofit/>
          </a:bodyPr>
          <a:lstStyle/>
          <a:p>
            <a:r>
              <a:rPr lang="de-DE" dirty="0"/>
              <a:t>Global Configurations are great for managing engineering data across tool borders</a:t>
            </a:r>
          </a:p>
          <a:p>
            <a:pPr lvl="1"/>
            <a:r>
              <a:rPr lang="de-DE" dirty="0"/>
              <a:t>Baselining across engineering assets</a:t>
            </a:r>
            <a:endParaRPr lang="de-DE" dirty="0">
              <a:solidFill>
                <a:schemeClr val="accent2"/>
              </a:solidFill>
            </a:endParaRPr>
          </a:p>
          <a:p>
            <a:pPr lvl="1"/>
            <a:r>
              <a:rPr lang="de-DE" dirty="0"/>
              <a:t>Provide context for OSLC links across engineering assets</a:t>
            </a:r>
            <a:endParaRPr lang="de-DE" dirty="0">
              <a:solidFill>
                <a:schemeClr val="accent2"/>
              </a:solidFill>
            </a:endParaRPr>
          </a:p>
          <a:p>
            <a:pPr lvl="1"/>
            <a:r>
              <a:rPr lang="de-DE" dirty="0"/>
              <a:t>Can </a:t>
            </a:r>
            <a:r>
              <a:rPr lang="de-DE"/>
              <a:t>be branched</a:t>
            </a:r>
            <a:endParaRPr lang="de-DE" dirty="0">
              <a:solidFill>
                <a:schemeClr val="accent2"/>
              </a:solidFill>
            </a:endParaRPr>
          </a:p>
          <a:p>
            <a:r>
              <a:rPr lang="de-DE" dirty="0"/>
              <a:t>Product Line Engineering is great for systematic reuse of engineering assets</a:t>
            </a:r>
          </a:p>
          <a:p>
            <a:pPr lvl="1"/>
            <a:r>
              <a:rPr lang="de-DE" dirty="0"/>
              <a:t>Formalized &amp; persistent interdependency knowledge</a:t>
            </a:r>
          </a:p>
          <a:p>
            <a:pPr lvl="1"/>
            <a:r>
              <a:rPr lang="de-DE" dirty="0"/>
              <a:t>Feature Models provide the level of abstraction to beat complexity</a:t>
            </a:r>
          </a:p>
          <a:p>
            <a:pPr lvl="1"/>
            <a:r>
              <a:rPr lang="de-DE" dirty="0"/>
              <a:t>Engineering assets can be created and maintained centralized</a:t>
            </a:r>
          </a:p>
          <a:p>
            <a:pPr lvl="1"/>
            <a:r>
              <a:rPr lang="de-DE" dirty="0"/>
              <a:t>Engineering assets for a variant can be generated (automated reuse)</a:t>
            </a:r>
          </a:p>
          <a:p>
            <a:r>
              <a:rPr lang="de-DE" dirty="0">
                <a:solidFill>
                  <a:schemeClr val="accent2"/>
                </a:solidFill>
              </a:rPr>
              <a:t>Global Configurations and Product Line Engineering are a perfect match</a:t>
            </a:r>
          </a:p>
        </p:txBody>
      </p:sp>
    </p:spTree>
    <p:extLst>
      <p:ext uri="{BB962C8B-B14F-4D97-AF65-F5344CB8AC3E}">
        <p14:creationId xmlns:p14="http://schemas.microsoft.com/office/powerpoint/2010/main" val="1889893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2922024-2CA5-4AB9-965E-EEF3284D627B}"/>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3" name="Slide Number Placeholder 2">
            <a:extLst>
              <a:ext uri="{FF2B5EF4-FFF2-40B4-BE49-F238E27FC236}">
                <a16:creationId xmlns:a16="http://schemas.microsoft.com/office/drawing/2014/main" id="{958FE4E3-AC11-43D1-A3AF-C61532F3C889}"/>
              </a:ext>
            </a:extLst>
          </p:cNvPr>
          <p:cNvSpPr>
            <a:spLocks noGrp="1"/>
          </p:cNvSpPr>
          <p:nvPr>
            <p:ph type="sldNum" sz="quarter" idx="11"/>
          </p:nvPr>
        </p:nvSpPr>
        <p:spPr/>
        <p:txBody>
          <a:bodyPr/>
          <a:lstStyle/>
          <a:p>
            <a:fld id="{532AF88C-8E5C-AF45-9588-D48D15AE1E93}" type="slidenum">
              <a:rPr lang="de-DE" smtClean="0"/>
              <a:pPr/>
              <a:t>16</a:t>
            </a:fld>
            <a:endParaRPr lang="de-DE" dirty="0"/>
          </a:p>
        </p:txBody>
      </p:sp>
      <p:sp>
        <p:nvSpPr>
          <p:cNvPr id="4" name="Title 3">
            <a:extLst>
              <a:ext uri="{FF2B5EF4-FFF2-40B4-BE49-F238E27FC236}">
                <a16:creationId xmlns:a16="http://schemas.microsoft.com/office/drawing/2014/main" id="{B1EFF5E5-80AC-47F2-8E9C-34A512512577}"/>
              </a:ext>
            </a:extLst>
          </p:cNvPr>
          <p:cNvSpPr>
            <a:spLocks noGrp="1"/>
          </p:cNvSpPr>
          <p:nvPr>
            <p:ph type="title"/>
          </p:nvPr>
        </p:nvSpPr>
        <p:spPr>
          <a:xfrm>
            <a:off x="0" y="369300"/>
            <a:ext cx="2235357" cy="569556"/>
          </a:xfrm>
        </p:spPr>
        <p:txBody>
          <a:bodyPr/>
          <a:lstStyle/>
          <a:p>
            <a:r>
              <a:rPr lang="de-DE" dirty="0"/>
              <a:t>Takeaways</a:t>
            </a:r>
          </a:p>
        </p:txBody>
      </p:sp>
      <p:sp>
        <p:nvSpPr>
          <p:cNvPr id="5" name="Content Placeholder 4">
            <a:extLst>
              <a:ext uri="{FF2B5EF4-FFF2-40B4-BE49-F238E27FC236}">
                <a16:creationId xmlns:a16="http://schemas.microsoft.com/office/drawing/2014/main" id="{ECF5EF35-0D0E-4B40-B31F-B7A5DE7F3F91}"/>
              </a:ext>
            </a:extLst>
          </p:cNvPr>
          <p:cNvSpPr>
            <a:spLocks noGrp="1"/>
          </p:cNvSpPr>
          <p:nvPr>
            <p:ph sz="quarter" idx="12"/>
          </p:nvPr>
        </p:nvSpPr>
        <p:spPr/>
        <p:txBody>
          <a:bodyPr>
            <a:normAutofit/>
          </a:bodyPr>
          <a:lstStyle/>
          <a:p>
            <a:r>
              <a:rPr lang="de-DE" dirty="0"/>
              <a:t>Global Configurations are great for managing engineering data across tool borders</a:t>
            </a:r>
          </a:p>
          <a:p>
            <a:pPr lvl="1"/>
            <a:r>
              <a:rPr lang="de-DE" dirty="0"/>
              <a:t>Baselining across engineering assets </a:t>
            </a:r>
            <a:r>
              <a:rPr lang="de-DE" dirty="0">
                <a:solidFill>
                  <a:schemeClr val="accent2"/>
                </a:solidFill>
              </a:rPr>
              <a:t>including feature models and variant models</a:t>
            </a:r>
          </a:p>
          <a:p>
            <a:pPr lvl="1"/>
            <a:r>
              <a:rPr lang="de-DE" dirty="0"/>
              <a:t>Provide context for OSLC links across engineering assets </a:t>
            </a:r>
            <a:r>
              <a:rPr lang="de-DE" dirty="0">
                <a:solidFill>
                  <a:schemeClr val="accent2"/>
                </a:solidFill>
              </a:rPr>
              <a:t>which can be used to link features to assets</a:t>
            </a:r>
          </a:p>
          <a:p>
            <a:pPr lvl="1"/>
            <a:r>
              <a:rPr lang="de-DE" dirty="0"/>
              <a:t>Can be branched </a:t>
            </a:r>
            <a:r>
              <a:rPr lang="de-DE" dirty="0">
                <a:solidFill>
                  <a:schemeClr val="accent2"/>
                </a:solidFill>
              </a:rPr>
              <a:t>so a product line engineering tool can instanciate a GC branch for each variant</a:t>
            </a:r>
          </a:p>
          <a:p>
            <a:r>
              <a:rPr lang="de-DE" dirty="0"/>
              <a:t>Product Line Engineering is great for systematic reuse of engineering assets</a:t>
            </a:r>
          </a:p>
          <a:p>
            <a:pPr lvl="1"/>
            <a:r>
              <a:rPr lang="de-DE" dirty="0"/>
              <a:t>Formalized &amp; persistent interdependency knowledge</a:t>
            </a:r>
          </a:p>
          <a:p>
            <a:pPr lvl="1"/>
            <a:r>
              <a:rPr lang="de-DE" dirty="0"/>
              <a:t>Feature Models provide the level of abstraction to beat complexity</a:t>
            </a:r>
          </a:p>
          <a:p>
            <a:pPr lvl="1"/>
            <a:r>
              <a:rPr lang="de-DE" dirty="0"/>
              <a:t>Engineering assets can be created and maintained centralized</a:t>
            </a:r>
          </a:p>
          <a:p>
            <a:pPr lvl="1"/>
            <a:r>
              <a:rPr lang="de-DE" dirty="0"/>
              <a:t>Engineering assets for a variant can be generated (automated reuse)</a:t>
            </a:r>
          </a:p>
          <a:p>
            <a:r>
              <a:rPr lang="de-DE" dirty="0">
                <a:solidFill>
                  <a:schemeClr val="accent2"/>
                </a:solidFill>
              </a:rPr>
              <a:t>Global Configurations and Product Line Engineering are a perfect match</a:t>
            </a:r>
          </a:p>
        </p:txBody>
      </p:sp>
    </p:spTree>
    <p:extLst>
      <p:ext uri="{BB962C8B-B14F-4D97-AF65-F5344CB8AC3E}">
        <p14:creationId xmlns:p14="http://schemas.microsoft.com/office/powerpoint/2010/main" val="3480406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BD7950A-999F-4471-AC27-8A1CF8133AD0}"/>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3" name="Slide Number Placeholder 2">
            <a:extLst>
              <a:ext uri="{FF2B5EF4-FFF2-40B4-BE49-F238E27FC236}">
                <a16:creationId xmlns:a16="http://schemas.microsoft.com/office/drawing/2014/main" id="{A4F15945-D904-462E-882E-23E0B54F848E}"/>
              </a:ext>
            </a:extLst>
          </p:cNvPr>
          <p:cNvSpPr>
            <a:spLocks noGrp="1"/>
          </p:cNvSpPr>
          <p:nvPr>
            <p:ph type="sldNum" sz="quarter" idx="11"/>
          </p:nvPr>
        </p:nvSpPr>
        <p:spPr/>
        <p:txBody>
          <a:bodyPr/>
          <a:lstStyle/>
          <a:p>
            <a:fld id="{532AF88C-8E5C-AF45-9588-D48D15AE1E93}" type="slidenum">
              <a:rPr lang="de-DE" smtClean="0"/>
              <a:pPr/>
              <a:t>17</a:t>
            </a:fld>
            <a:endParaRPr lang="de-DE" dirty="0"/>
          </a:p>
        </p:txBody>
      </p:sp>
      <p:sp>
        <p:nvSpPr>
          <p:cNvPr id="4" name="TextBox 3">
            <a:extLst>
              <a:ext uri="{FF2B5EF4-FFF2-40B4-BE49-F238E27FC236}">
                <a16:creationId xmlns:a16="http://schemas.microsoft.com/office/drawing/2014/main" id="{EA356049-B091-4561-8895-031417844580}"/>
              </a:ext>
            </a:extLst>
          </p:cNvPr>
          <p:cNvSpPr txBox="1"/>
          <p:nvPr/>
        </p:nvSpPr>
        <p:spPr>
          <a:xfrm>
            <a:off x="4766149" y="174568"/>
            <a:ext cx="2659702" cy="707886"/>
          </a:xfrm>
          <a:prstGeom prst="rect">
            <a:avLst/>
          </a:prstGeom>
          <a:noFill/>
        </p:spPr>
        <p:txBody>
          <a:bodyPr wrap="none" rtlCol="0">
            <a:spAutoFit/>
          </a:bodyPr>
          <a:lstStyle/>
          <a:p>
            <a:r>
              <a:rPr lang="de-DE" sz="4000" dirty="0">
                <a:latin typeface="+mj-lt"/>
              </a:rPr>
              <a:t>Thank You!</a:t>
            </a:r>
          </a:p>
        </p:txBody>
      </p:sp>
    </p:spTree>
    <p:extLst>
      <p:ext uri="{BB962C8B-B14F-4D97-AF65-F5344CB8AC3E}">
        <p14:creationId xmlns:p14="http://schemas.microsoft.com/office/powerpoint/2010/main" val="1749823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CA06D182-3CB5-44C6-8A81-B149A63145BB}"/>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3" name="Foliennummernplatzhalter 2">
            <a:extLst>
              <a:ext uri="{FF2B5EF4-FFF2-40B4-BE49-F238E27FC236}">
                <a16:creationId xmlns:a16="http://schemas.microsoft.com/office/drawing/2014/main" id="{B630EF48-4C13-4683-88DF-AD2ACCF88732}"/>
              </a:ext>
            </a:extLst>
          </p:cNvPr>
          <p:cNvSpPr>
            <a:spLocks noGrp="1"/>
          </p:cNvSpPr>
          <p:nvPr>
            <p:ph type="sldNum" sz="quarter" idx="11"/>
          </p:nvPr>
        </p:nvSpPr>
        <p:spPr/>
        <p:txBody>
          <a:bodyPr/>
          <a:lstStyle/>
          <a:p>
            <a:fld id="{532AF88C-8E5C-AF45-9588-D48D15AE1E93}" type="slidenum">
              <a:rPr lang="de-DE" smtClean="0"/>
              <a:pPr/>
              <a:t>2</a:t>
            </a:fld>
            <a:endParaRPr lang="de-DE" dirty="0"/>
          </a:p>
        </p:txBody>
      </p:sp>
      <p:sp>
        <p:nvSpPr>
          <p:cNvPr id="4" name="Titel 3">
            <a:extLst>
              <a:ext uri="{FF2B5EF4-FFF2-40B4-BE49-F238E27FC236}">
                <a16:creationId xmlns:a16="http://schemas.microsoft.com/office/drawing/2014/main" id="{9234B3E1-893A-45C2-8166-4C436F918C31}"/>
              </a:ext>
            </a:extLst>
          </p:cNvPr>
          <p:cNvSpPr>
            <a:spLocks noGrp="1"/>
          </p:cNvSpPr>
          <p:nvPr>
            <p:ph type="title"/>
          </p:nvPr>
        </p:nvSpPr>
        <p:spPr>
          <a:xfrm>
            <a:off x="0" y="369300"/>
            <a:ext cx="1666290" cy="569556"/>
          </a:xfrm>
        </p:spPr>
        <p:txBody>
          <a:bodyPr/>
          <a:lstStyle/>
          <a:p>
            <a:r>
              <a:rPr lang="de-DE" dirty="0"/>
              <a:t>Agenda</a:t>
            </a:r>
          </a:p>
        </p:txBody>
      </p:sp>
      <p:sp>
        <p:nvSpPr>
          <p:cNvPr id="5" name="Inhaltsplatzhalter 4">
            <a:extLst>
              <a:ext uri="{FF2B5EF4-FFF2-40B4-BE49-F238E27FC236}">
                <a16:creationId xmlns:a16="http://schemas.microsoft.com/office/drawing/2014/main" id="{DA755D4F-AAB9-49D6-BDE2-9C2E91BC08DB}"/>
              </a:ext>
            </a:extLst>
          </p:cNvPr>
          <p:cNvSpPr>
            <a:spLocks noGrp="1"/>
          </p:cNvSpPr>
          <p:nvPr>
            <p:ph sz="quarter" idx="12"/>
          </p:nvPr>
        </p:nvSpPr>
        <p:spPr/>
        <p:txBody>
          <a:bodyPr/>
          <a:lstStyle/>
          <a:p>
            <a:r>
              <a:rPr lang="de-DE" dirty="0"/>
              <a:t>Introduction</a:t>
            </a:r>
          </a:p>
          <a:p>
            <a:r>
              <a:rPr lang="de-DE" dirty="0"/>
              <a:t>PLE in a nutshell</a:t>
            </a:r>
          </a:p>
          <a:p>
            <a:r>
              <a:rPr lang="de-DE" dirty="0"/>
              <a:t>Global Configurations &amp; PLE</a:t>
            </a:r>
          </a:p>
          <a:p>
            <a:r>
              <a:rPr lang="de-DE" dirty="0"/>
              <a:t>Summary</a:t>
            </a:r>
          </a:p>
          <a:p>
            <a:r>
              <a:rPr lang="de-DE" dirty="0"/>
              <a:t>Questions</a:t>
            </a:r>
          </a:p>
          <a:p>
            <a:endParaRPr lang="de-DE" dirty="0"/>
          </a:p>
        </p:txBody>
      </p:sp>
    </p:spTree>
    <p:extLst>
      <p:ext uri="{BB962C8B-B14F-4D97-AF65-F5344CB8AC3E}">
        <p14:creationId xmlns:p14="http://schemas.microsoft.com/office/powerpoint/2010/main" val="4164774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Slide Number Placeholder 18">
            <a:extLst>
              <a:ext uri="{FF2B5EF4-FFF2-40B4-BE49-F238E27FC236}">
                <a16:creationId xmlns:a16="http://schemas.microsoft.com/office/drawing/2014/main" id="{FB97834C-FE83-4BEF-BBC9-33D62216B266}"/>
              </a:ext>
            </a:extLst>
          </p:cNvPr>
          <p:cNvSpPr>
            <a:spLocks noGrp="1"/>
          </p:cNvSpPr>
          <p:nvPr>
            <p:ph type="sldNum" sz="quarter" idx="11"/>
          </p:nvPr>
        </p:nvSpPr>
        <p:spPr/>
        <p:txBody>
          <a:bodyPr/>
          <a:lstStyle/>
          <a:p>
            <a:pPr>
              <a:defRPr/>
            </a:pPr>
            <a:r>
              <a:rPr lang="de-DE"/>
              <a:t> Slide </a:t>
            </a:r>
            <a:fld id="{7B5FB621-985A-46EC-84CD-9C3D52EB7871}" type="slidenum">
              <a:rPr smtClean="0"/>
              <a:pPr>
                <a:defRPr/>
              </a:pPr>
              <a:t>3</a:t>
            </a:fld>
            <a:endParaRPr/>
          </a:p>
        </p:txBody>
      </p:sp>
      <p:sp>
        <p:nvSpPr>
          <p:cNvPr id="4" name="Title 3">
            <a:extLst>
              <a:ext uri="{FF2B5EF4-FFF2-40B4-BE49-F238E27FC236}">
                <a16:creationId xmlns:a16="http://schemas.microsoft.com/office/drawing/2014/main" id="{DC464F68-555C-40ED-AB35-2D0E68CC776F}"/>
              </a:ext>
            </a:extLst>
          </p:cNvPr>
          <p:cNvSpPr>
            <a:spLocks noGrp="1"/>
          </p:cNvSpPr>
          <p:nvPr>
            <p:ph type="title"/>
          </p:nvPr>
        </p:nvSpPr>
        <p:spPr>
          <a:xfrm>
            <a:off x="0" y="369300"/>
            <a:ext cx="4317657" cy="569556"/>
          </a:xfrm>
        </p:spPr>
        <p:txBody>
          <a:bodyPr/>
          <a:lstStyle/>
          <a:p>
            <a:r>
              <a:rPr lang="en-GB" dirty="0"/>
              <a:t>pure-systems at a glance</a:t>
            </a:r>
            <a:endParaRPr lang="de-DE" dirty="0"/>
          </a:p>
        </p:txBody>
      </p:sp>
      <p:sp>
        <p:nvSpPr>
          <p:cNvPr id="25" name="Footer Placeholder 24">
            <a:extLst>
              <a:ext uri="{FF2B5EF4-FFF2-40B4-BE49-F238E27FC236}">
                <a16:creationId xmlns:a16="http://schemas.microsoft.com/office/drawing/2014/main" id="{AAF89332-D35F-4F7D-B9F9-B8823E50DC38}"/>
              </a:ext>
            </a:extLst>
          </p:cNvPr>
          <p:cNvSpPr>
            <a:spLocks noGrp="1"/>
          </p:cNvSpPr>
          <p:nvPr>
            <p:ph type="ftr" sz="quarter" idx="10"/>
          </p:nvPr>
        </p:nvSpPr>
        <p:spPr/>
        <p:txBody>
          <a:bodyPr/>
          <a:lstStyle/>
          <a:p>
            <a:pPr algn="l"/>
            <a:r>
              <a:rPr lang="en-US"/>
              <a:t>Global Configurations in Product Line Engineering | PUBLIC USE</a:t>
            </a:r>
            <a:endParaRPr lang="de-DE" dirty="0"/>
          </a:p>
        </p:txBody>
      </p:sp>
      <p:pic>
        <p:nvPicPr>
          <p:cNvPr id="3" name="Picture 2">
            <a:extLst>
              <a:ext uri="{FF2B5EF4-FFF2-40B4-BE49-F238E27FC236}">
                <a16:creationId xmlns:a16="http://schemas.microsoft.com/office/drawing/2014/main" id="{6018412D-11CD-4BE4-BC3C-8E881E946F6A}"/>
              </a:ext>
            </a:extLst>
          </p:cNvPr>
          <p:cNvPicPr>
            <a:picLocks noChangeAspect="1"/>
          </p:cNvPicPr>
          <p:nvPr/>
        </p:nvPicPr>
        <p:blipFill>
          <a:blip r:embed="rId3"/>
          <a:srcRect/>
          <a:stretch/>
        </p:blipFill>
        <p:spPr>
          <a:xfrm>
            <a:off x="3186763" y="1536028"/>
            <a:ext cx="5818473" cy="3785944"/>
          </a:xfrm>
          <a:prstGeom prst="rect">
            <a:avLst/>
          </a:prstGeom>
        </p:spPr>
      </p:pic>
    </p:spTree>
    <p:extLst>
      <p:ext uri="{BB962C8B-B14F-4D97-AF65-F5344CB8AC3E}">
        <p14:creationId xmlns:p14="http://schemas.microsoft.com/office/powerpoint/2010/main" val="2802808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282030B-BE05-4181-9E65-F1026E136962}"/>
              </a:ext>
            </a:extLst>
          </p:cNvPr>
          <p:cNvSpPr>
            <a:spLocks noGrp="1"/>
          </p:cNvSpPr>
          <p:nvPr>
            <p:ph type="title"/>
          </p:nvPr>
        </p:nvSpPr>
        <p:spPr>
          <a:xfrm>
            <a:off x="0" y="369300"/>
            <a:ext cx="3899274" cy="569556"/>
          </a:xfrm>
        </p:spPr>
        <p:txBody>
          <a:bodyPr/>
          <a:lstStyle/>
          <a:p>
            <a:r>
              <a:rPr lang="de-DE" dirty="0"/>
              <a:t>pure-systems offering</a:t>
            </a:r>
          </a:p>
        </p:txBody>
      </p:sp>
      <p:sp>
        <p:nvSpPr>
          <p:cNvPr id="9" name="Textplatzhalter 5">
            <a:extLst>
              <a:ext uri="{FF2B5EF4-FFF2-40B4-BE49-F238E27FC236}">
                <a16:creationId xmlns:a16="http://schemas.microsoft.com/office/drawing/2014/main" id="{31B14D0B-BB17-4E7D-8E38-A0DD0A6F6553}"/>
              </a:ext>
            </a:extLst>
          </p:cNvPr>
          <p:cNvSpPr txBox="1">
            <a:spLocks/>
          </p:cNvSpPr>
          <p:nvPr/>
        </p:nvSpPr>
        <p:spPr>
          <a:xfrm>
            <a:off x="379567" y="3894315"/>
            <a:ext cx="5545137" cy="2392186"/>
          </a:xfrm>
          <a:prstGeom prst="rect">
            <a:avLst/>
          </a:prstGeom>
        </p:spPr>
        <p:txBody>
          <a:bodyPr/>
          <a:lstStyle>
            <a:lvl1pPr marL="228600" indent="-228600" algn="l" defTabSz="914400" rtl="0" eaLnBrk="1" latinLnBrk="0" hangingPunct="1">
              <a:lnSpc>
                <a:spcPct val="100000"/>
              </a:lnSpc>
              <a:spcBef>
                <a:spcPts val="1000"/>
              </a:spcBef>
              <a:buClr>
                <a:schemeClr val="accent1"/>
              </a:buClr>
              <a:buFont typeface="Wingdings"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pitchFamily="2" charset="2"/>
              <a:buChar char="§"/>
              <a:defRPr sz="1800" kern="1200">
                <a:solidFill>
                  <a:schemeClr val="tx1"/>
                </a:solidFill>
                <a:latin typeface="+mn-lt"/>
                <a:ea typeface="+mn-ea"/>
                <a:cs typeface="+mn-cs"/>
              </a:defRPr>
            </a:lvl2pPr>
            <a:lvl3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3pPr>
            <a:lvl4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4pPr>
            <a:lvl5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5pPr>
            <a:lvl6pPr marL="1278000" indent="0" algn="l" defTabSz="914400" rtl="0" eaLnBrk="1" latinLnBrk="0" hangingPunct="1">
              <a:lnSpc>
                <a:spcPct val="90000"/>
              </a:lnSpc>
              <a:spcBef>
                <a:spcPts val="500"/>
              </a:spcBef>
              <a:buClr>
                <a:schemeClr val="accent2"/>
              </a:buClr>
              <a:buFont typeface="Wingdings" pitchFamily="2" charset="2"/>
              <a:buNone/>
              <a:tabLst/>
              <a:defRPr sz="1600" kern="1200">
                <a:solidFill>
                  <a:schemeClr val="tx1"/>
                </a:solidFill>
                <a:latin typeface="+mn-lt"/>
                <a:ea typeface="+mn-ea"/>
                <a:cs typeface="+mn-cs"/>
              </a:defRPr>
            </a:lvl6pPr>
            <a:lvl7pPr marL="1927800" indent="-228600" algn="l" defTabSz="914400" rtl="0" eaLnBrk="1" latinLnBrk="0" hangingPunct="1">
              <a:lnSpc>
                <a:spcPct val="90000"/>
              </a:lnSpc>
              <a:spcBef>
                <a:spcPts val="500"/>
              </a:spcBef>
              <a:buClr>
                <a:srgbClr val="1A3994"/>
              </a:buClr>
              <a:buFont typeface="Wingdings"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pure::variants offers a holistic solution to the challenges posed by an increasingly individualized and complex software engineering market. Slotting right into your existing process chains, pure::variants uses the similarities between products in your product lines to optimize the whole process.</a:t>
            </a:r>
            <a:endParaRPr lang="de-DE" dirty="0"/>
          </a:p>
        </p:txBody>
      </p:sp>
      <p:sp>
        <p:nvSpPr>
          <p:cNvPr id="2" name="Footer Placeholder 1">
            <a:extLst>
              <a:ext uri="{FF2B5EF4-FFF2-40B4-BE49-F238E27FC236}">
                <a16:creationId xmlns:a16="http://schemas.microsoft.com/office/drawing/2014/main" id="{A45324CF-420C-4979-B640-C2AC6735754F}"/>
              </a:ext>
            </a:extLst>
          </p:cNvPr>
          <p:cNvSpPr>
            <a:spLocks noGrp="1"/>
          </p:cNvSpPr>
          <p:nvPr>
            <p:ph type="ftr" sz="quarter" idx="10"/>
          </p:nvPr>
        </p:nvSpPr>
        <p:spPr/>
        <p:txBody>
          <a:bodyPr/>
          <a:lstStyle/>
          <a:p>
            <a:pPr algn="l"/>
            <a:r>
              <a:rPr lang="en-US"/>
              <a:t>Global Configurations in Product Line Engineering | PUBLIC USE</a:t>
            </a:r>
            <a:endParaRPr lang="de-DE" dirty="0"/>
          </a:p>
        </p:txBody>
      </p:sp>
      <p:sp>
        <p:nvSpPr>
          <p:cNvPr id="13" name="Textplatzhalter 5">
            <a:extLst>
              <a:ext uri="{FF2B5EF4-FFF2-40B4-BE49-F238E27FC236}">
                <a16:creationId xmlns:a16="http://schemas.microsoft.com/office/drawing/2014/main" id="{85E8EB9A-F872-4D19-9BBF-583CDD59F4B1}"/>
              </a:ext>
            </a:extLst>
          </p:cNvPr>
          <p:cNvSpPr txBox="1">
            <a:spLocks/>
          </p:cNvSpPr>
          <p:nvPr/>
        </p:nvSpPr>
        <p:spPr>
          <a:xfrm>
            <a:off x="6416766" y="3815877"/>
            <a:ext cx="5545137" cy="2558545"/>
          </a:xfrm>
          <a:prstGeom prst="rect">
            <a:avLst/>
          </a:prstGeom>
        </p:spPr>
        <p:txBody>
          <a:bodyPr/>
          <a:lstStyle>
            <a:lvl1pPr marL="228600" indent="-228600" algn="l" defTabSz="914400" rtl="0" eaLnBrk="1" latinLnBrk="0" hangingPunct="1">
              <a:lnSpc>
                <a:spcPct val="100000"/>
              </a:lnSpc>
              <a:spcBef>
                <a:spcPts val="1000"/>
              </a:spcBef>
              <a:buClr>
                <a:schemeClr val="accent1"/>
              </a:buClr>
              <a:buFont typeface="Wingdings" pitchFamily="2" charset="2"/>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2"/>
              </a:buClr>
              <a:buFont typeface="Wingdings" pitchFamily="2" charset="2"/>
              <a:buChar char="§"/>
              <a:defRPr sz="1800" kern="1200">
                <a:solidFill>
                  <a:schemeClr val="tx1"/>
                </a:solidFill>
                <a:latin typeface="+mn-lt"/>
                <a:ea typeface="+mn-ea"/>
                <a:cs typeface="+mn-cs"/>
              </a:defRPr>
            </a:lvl2pPr>
            <a:lvl3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3pPr>
            <a:lvl4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4pPr>
            <a:lvl5pPr marL="1155700" indent="-228600" algn="l" defTabSz="914400" rtl="0" eaLnBrk="1" latinLnBrk="0" hangingPunct="1">
              <a:lnSpc>
                <a:spcPct val="100000"/>
              </a:lnSpc>
              <a:spcBef>
                <a:spcPts val="500"/>
              </a:spcBef>
              <a:buClr>
                <a:schemeClr val="accent1"/>
              </a:buClr>
              <a:buFont typeface="Wingdings" pitchFamily="2" charset="2"/>
              <a:buChar char="§"/>
              <a:tabLst/>
              <a:defRPr sz="1600" b="0" i="0" kern="1200">
                <a:solidFill>
                  <a:schemeClr val="tx1"/>
                </a:solidFill>
                <a:latin typeface="+mn-lt"/>
                <a:ea typeface="Source Sans Pro Light" panose="020B0503030403020204" pitchFamily="34" charset="0"/>
                <a:cs typeface="+mn-cs"/>
              </a:defRPr>
            </a:lvl5pPr>
            <a:lvl6pPr marL="1278000" indent="0" algn="l" defTabSz="914400" rtl="0" eaLnBrk="1" latinLnBrk="0" hangingPunct="1">
              <a:lnSpc>
                <a:spcPct val="90000"/>
              </a:lnSpc>
              <a:spcBef>
                <a:spcPts val="500"/>
              </a:spcBef>
              <a:buClr>
                <a:schemeClr val="accent2"/>
              </a:buClr>
              <a:buFont typeface="Wingdings" pitchFamily="2" charset="2"/>
              <a:buNone/>
              <a:tabLst/>
              <a:defRPr sz="1600" kern="1200">
                <a:solidFill>
                  <a:schemeClr val="tx1"/>
                </a:solidFill>
                <a:latin typeface="+mn-lt"/>
                <a:ea typeface="+mn-ea"/>
                <a:cs typeface="+mn-cs"/>
              </a:defRPr>
            </a:lvl6pPr>
            <a:lvl7pPr marL="1927800" indent="-228600" algn="l" defTabSz="914400" rtl="0" eaLnBrk="1" latinLnBrk="0" hangingPunct="1">
              <a:lnSpc>
                <a:spcPct val="90000"/>
              </a:lnSpc>
              <a:spcBef>
                <a:spcPts val="500"/>
              </a:spcBef>
              <a:buClr>
                <a:srgbClr val="1A3994"/>
              </a:buClr>
              <a:buFont typeface="Wingdings"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Holistic thinking doesn’t end with development. That’s why we have created pure::consult – a comprehensive offering that combines consulting and other services. Our aim? To help you implement complex projects faster. We provide what you need to integrate pure::variants into your processes and tool chains perfectly, smoothly and pragmatically.</a:t>
            </a:r>
            <a:endParaRPr lang="de-DE" dirty="0"/>
          </a:p>
        </p:txBody>
      </p:sp>
      <p:sp>
        <p:nvSpPr>
          <p:cNvPr id="3" name="Slide Number Placeholder 2">
            <a:extLst>
              <a:ext uri="{FF2B5EF4-FFF2-40B4-BE49-F238E27FC236}">
                <a16:creationId xmlns:a16="http://schemas.microsoft.com/office/drawing/2014/main" id="{56C41633-4A50-4D66-8C4E-59B9B71F146B}"/>
              </a:ext>
            </a:extLst>
          </p:cNvPr>
          <p:cNvSpPr>
            <a:spLocks noGrp="1"/>
          </p:cNvSpPr>
          <p:nvPr>
            <p:ph type="sldNum" sz="quarter" idx="11"/>
          </p:nvPr>
        </p:nvSpPr>
        <p:spPr/>
        <p:txBody>
          <a:bodyPr/>
          <a:lstStyle/>
          <a:p>
            <a:fld id="{532AF88C-8E5C-AF45-9588-D48D15AE1E93}" type="slidenum">
              <a:rPr lang="de-DE" smtClean="0"/>
              <a:pPr/>
              <a:t>4</a:t>
            </a:fld>
            <a:endParaRPr lang="de-DE" dirty="0"/>
          </a:p>
        </p:txBody>
      </p:sp>
      <p:pic>
        <p:nvPicPr>
          <p:cNvPr id="5" name="Picture 4">
            <a:extLst>
              <a:ext uri="{FF2B5EF4-FFF2-40B4-BE49-F238E27FC236}">
                <a16:creationId xmlns:a16="http://schemas.microsoft.com/office/drawing/2014/main" id="{7025A4EA-BDC0-426B-8122-64B5B2941508}"/>
              </a:ext>
            </a:extLst>
          </p:cNvPr>
          <p:cNvPicPr>
            <a:picLocks noChangeAspect="1"/>
          </p:cNvPicPr>
          <p:nvPr/>
        </p:nvPicPr>
        <p:blipFill>
          <a:blip r:embed="rId3"/>
          <a:stretch>
            <a:fillRect/>
          </a:stretch>
        </p:blipFill>
        <p:spPr>
          <a:xfrm>
            <a:off x="6457503" y="1878628"/>
            <a:ext cx="4955784" cy="1393351"/>
          </a:xfrm>
          <a:prstGeom prst="rect">
            <a:avLst/>
          </a:prstGeom>
        </p:spPr>
      </p:pic>
      <p:pic>
        <p:nvPicPr>
          <p:cNvPr id="11" name="Picture 10">
            <a:extLst>
              <a:ext uri="{FF2B5EF4-FFF2-40B4-BE49-F238E27FC236}">
                <a16:creationId xmlns:a16="http://schemas.microsoft.com/office/drawing/2014/main" id="{81A83ABA-23DB-4D52-979E-F736BC5CAB66}"/>
              </a:ext>
            </a:extLst>
          </p:cNvPr>
          <p:cNvPicPr>
            <a:picLocks noChangeAspect="1"/>
          </p:cNvPicPr>
          <p:nvPr/>
        </p:nvPicPr>
        <p:blipFill>
          <a:blip r:embed="rId4"/>
          <a:stretch>
            <a:fillRect/>
          </a:stretch>
        </p:blipFill>
        <p:spPr>
          <a:xfrm>
            <a:off x="408920" y="1878628"/>
            <a:ext cx="5331298" cy="1398292"/>
          </a:xfrm>
          <a:prstGeom prst="rect">
            <a:avLst/>
          </a:prstGeom>
        </p:spPr>
      </p:pic>
    </p:spTree>
    <p:extLst>
      <p:ext uri="{BB962C8B-B14F-4D97-AF65-F5344CB8AC3E}">
        <p14:creationId xmlns:p14="http://schemas.microsoft.com/office/powerpoint/2010/main" val="4278459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A13DCE-18C0-479E-8D4C-2BC59B2F55E7}"/>
              </a:ext>
            </a:extLst>
          </p:cNvPr>
          <p:cNvSpPr>
            <a:spLocks noGrp="1"/>
          </p:cNvSpPr>
          <p:nvPr>
            <p:ph type="title"/>
          </p:nvPr>
        </p:nvSpPr>
        <p:spPr>
          <a:xfrm>
            <a:off x="874713" y="3087269"/>
            <a:ext cx="4087657" cy="623248"/>
          </a:xfrm>
        </p:spPr>
        <p:txBody>
          <a:bodyPr/>
          <a:lstStyle/>
          <a:p>
            <a:r>
              <a:rPr lang="de-DE" dirty="0"/>
              <a:t>PLE in a nutshell</a:t>
            </a:r>
          </a:p>
        </p:txBody>
      </p:sp>
      <p:sp>
        <p:nvSpPr>
          <p:cNvPr id="7" name="Text Placeholder 6">
            <a:extLst>
              <a:ext uri="{FF2B5EF4-FFF2-40B4-BE49-F238E27FC236}">
                <a16:creationId xmlns:a16="http://schemas.microsoft.com/office/drawing/2014/main" id="{60D3298A-7344-4BF9-9E23-280444A1A297}"/>
              </a:ext>
            </a:extLst>
          </p:cNvPr>
          <p:cNvSpPr>
            <a:spLocks noGrp="1"/>
          </p:cNvSpPr>
          <p:nvPr>
            <p:ph type="body" idx="11"/>
          </p:nvPr>
        </p:nvSpPr>
        <p:spPr>
          <a:xfrm>
            <a:off x="886288" y="3930348"/>
            <a:ext cx="3736701" cy="489534"/>
          </a:xfrm>
        </p:spPr>
        <p:txBody>
          <a:bodyPr/>
          <a:lstStyle/>
          <a:p>
            <a:r>
              <a:rPr lang="de-DE" dirty="0"/>
              <a:t>What is Product Line Engineering?</a:t>
            </a:r>
          </a:p>
        </p:txBody>
      </p:sp>
      <p:sp>
        <p:nvSpPr>
          <p:cNvPr id="3" name="Slide Number Placeholder 2">
            <a:extLst>
              <a:ext uri="{FF2B5EF4-FFF2-40B4-BE49-F238E27FC236}">
                <a16:creationId xmlns:a16="http://schemas.microsoft.com/office/drawing/2014/main" id="{19FEC151-5510-434C-8471-7254073A6A86}"/>
              </a:ext>
            </a:extLst>
          </p:cNvPr>
          <p:cNvSpPr>
            <a:spLocks noGrp="1"/>
          </p:cNvSpPr>
          <p:nvPr>
            <p:ph type="sldNum" sz="quarter" idx="4294967295"/>
          </p:nvPr>
        </p:nvSpPr>
        <p:spPr>
          <a:xfrm>
            <a:off x="11377613" y="6486525"/>
            <a:ext cx="814387" cy="368300"/>
          </a:xfrm>
        </p:spPr>
        <p:txBody>
          <a:bodyPr/>
          <a:lstStyle/>
          <a:p>
            <a:fld id="{532AF88C-8E5C-AF45-9588-D48D15AE1E93}" type="slidenum">
              <a:rPr lang="de-DE" smtClean="0"/>
              <a:pPr/>
              <a:t>5</a:t>
            </a:fld>
            <a:endParaRPr lang="de-DE" dirty="0"/>
          </a:p>
        </p:txBody>
      </p:sp>
    </p:spTree>
    <p:extLst>
      <p:ext uri="{BB962C8B-B14F-4D97-AF65-F5344CB8AC3E}">
        <p14:creationId xmlns:p14="http://schemas.microsoft.com/office/powerpoint/2010/main" val="1955754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14C583-7448-45EC-9F13-0ED3BA666752}"/>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3" name="Slide Number Placeholder 2">
            <a:extLst>
              <a:ext uri="{FF2B5EF4-FFF2-40B4-BE49-F238E27FC236}">
                <a16:creationId xmlns:a16="http://schemas.microsoft.com/office/drawing/2014/main" id="{7151C4C4-A83F-4BE2-BFDB-6F4F8E318A8C}"/>
              </a:ext>
            </a:extLst>
          </p:cNvPr>
          <p:cNvSpPr>
            <a:spLocks noGrp="1"/>
          </p:cNvSpPr>
          <p:nvPr>
            <p:ph type="sldNum" sz="quarter" idx="11"/>
          </p:nvPr>
        </p:nvSpPr>
        <p:spPr/>
        <p:txBody>
          <a:bodyPr/>
          <a:lstStyle/>
          <a:p>
            <a:fld id="{532AF88C-8E5C-AF45-9588-D48D15AE1E93}" type="slidenum">
              <a:rPr lang="de-DE" smtClean="0"/>
              <a:pPr/>
              <a:t>6</a:t>
            </a:fld>
            <a:endParaRPr lang="de-DE" dirty="0"/>
          </a:p>
        </p:txBody>
      </p:sp>
      <p:sp>
        <p:nvSpPr>
          <p:cNvPr id="4" name="Title 3">
            <a:extLst>
              <a:ext uri="{FF2B5EF4-FFF2-40B4-BE49-F238E27FC236}">
                <a16:creationId xmlns:a16="http://schemas.microsoft.com/office/drawing/2014/main" id="{6D5A358C-6EB1-4B8E-94E3-453F2715D50D}"/>
              </a:ext>
            </a:extLst>
          </p:cNvPr>
          <p:cNvSpPr>
            <a:spLocks noGrp="1"/>
          </p:cNvSpPr>
          <p:nvPr>
            <p:ph type="title"/>
          </p:nvPr>
        </p:nvSpPr>
        <p:spPr>
          <a:xfrm>
            <a:off x="0" y="369300"/>
            <a:ext cx="3052888" cy="569556"/>
          </a:xfrm>
        </p:spPr>
        <p:txBody>
          <a:bodyPr/>
          <a:lstStyle/>
          <a:p>
            <a:r>
              <a:rPr lang="de-DE" dirty="0"/>
              <a:t>PLE in a nutshell</a:t>
            </a:r>
          </a:p>
        </p:txBody>
      </p:sp>
      <p:sp>
        <p:nvSpPr>
          <p:cNvPr id="6" name="Rounded Rectangle 7">
            <a:extLst>
              <a:ext uri="{FF2B5EF4-FFF2-40B4-BE49-F238E27FC236}">
                <a16:creationId xmlns:a16="http://schemas.microsoft.com/office/drawing/2014/main" id="{8BD98F65-3CD7-4A0F-B968-D59BDB3903D8}"/>
              </a:ext>
            </a:extLst>
          </p:cNvPr>
          <p:cNvSpPr/>
          <p:nvPr/>
        </p:nvSpPr>
        <p:spPr>
          <a:xfrm>
            <a:off x="2566285" y="3136881"/>
            <a:ext cx="1801582" cy="1080085"/>
          </a:xfrm>
          <a:prstGeom prst="roundRect">
            <a:avLst/>
          </a:prstGeom>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Transformation</a:t>
            </a:r>
          </a:p>
        </p:txBody>
      </p:sp>
      <p:grpSp>
        <p:nvGrpSpPr>
          <p:cNvPr id="7" name="Group 21">
            <a:extLst>
              <a:ext uri="{FF2B5EF4-FFF2-40B4-BE49-F238E27FC236}">
                <a16:creationId xmlns:a16="http://schemas.microsoft.com/office/drawing/2014/main" id="{C62E9F3F-A6CF-4EAB-9058-95F27C818B42}"/>
              </a:ext>
            </a:extLst>
          </p:cNvPr>
          <p:cNvGrpSpPr>
            <a:grpSpLocks/>
          </p:cNvGrpSpPr>
          <p:nvPr/>
        </p:nvGrpSpPr>
        <p:grpSpPr bwMode="auto">
          <a:xfrm>
            <a:off x="2458275" y="1336739"/>
            <a:ext cx="1945593" cy="1222656"/>
            <a:chOff x="719572" y="1700808"/>
            <a:chExt cx="1944216" cy="1224136"/>
          </a:xfrm>
        </p:grpSpPr>
        <p:sp>
          <p:nvSpPr>
            <p:cNvPr id="8" name="Rounded Rectangle 10">
              <a:extLst>
                <a:ext uri="{FF2B5EF4-FFF2-40B4-BE49-F238E27FC236}">
                  <a16:creationId xmlns:a16="http://schemas.microsoft.com/office/drawing/2014/main" id="{CD8DB3B3-ACCE-4847-A69F-131851A64F87}"/>
                </a:ext>
              </a:extLst>
            </p:cNvPr>
            <p:cNvSpPr/>
            <p:nvPr/>
          </p:nvSpPr>
          <p:spPr>
            <a:xfrm>
              <a:off x="719572" y="1700808"/>
              <a:ext cx="1800307"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Variability</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9" name="Rounded Rectangle 11">
              <a:extLst>
                <a:ext uri="{FF2B5EF4-FFF2-40B4-BE49-F238E27FC236}">
                  <a16:creationId xmlns:a16="http://schemas.microsoft.com/office/drawing/2014/main" id="{C76266EA-2F6B-47E9-9AD0-70BE65F5279C}"/>
                </a:ext>
              </a:extLst>
            </p:cNvPr>
            <p:cNvSpPr/>
            <p:nvPr/>
          </p:nvSpPr>
          <p:spPr>
            <a:xfrm>
              <a:off x="791527" y="1772901"/>
              <a:ext cx="1800307"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Variability</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10" name="Rounded Rectangle 12">
              <a:extLst>
                <a:ext uri="{FF2B5EF4-FFF2-40B4-BE49-F238E27FC236}">
                  <a16:creationId xmlns:a16="http://schemas.microsoft.com/office/drawing/2014/main" id="{158A4A96-07DC-4B55-B141-111093BEA2EF}"/>
                </a:ext>
              </a:extLst>
            </p:cNvPr>
            <p:cNvSpPr/>
            <p:nvPr/>
          </p:nvSpPr>
          <p:spPr>
            <a:xfrm>
              <a:off x="863481" y="1844994"/>
              <a:ext cx="1800307"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Feature</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grpSp>
      <p:grpSp>
        <p:nvGrpSpPr>
          <p:cNvPr id="11" name="Group 20">
            <a:extLst>
              <a:ext uri="{FF2B5EF4-FFF2-40B4-BE49-F238E27FC236}">
                <a16:creationId xmlns:a16="http://schemas.microsoft.com/office/drawing/2014/main" id="{326F1B42-38FC-41CC-9961-9AAA7B6CFCB8}"/>
              </a:ext>
            </a:extLst>
          </p:cNvPr>
          <p:cNvGrpSpPr>
            <a:grpSpLocks/>
          </p:cNvGrpSpPr>
          <p:nvPr/>
        </p:nvGrpSpPr>
        <p:grpSpPr bwMode="auto">
          <a:xfrm>
            <a:off x="4727896" y="1336739"/>
            <a:ext cx="1944153" cy="1222656"/>
            <a:chOff x="5148064" y="1700808"/>
            <a:chExt cx="1944216" cy="1224136"/>
          </a:xfrm>
        </p:grpSpPr>
        <p:sp>
          <p:nvSpPr>
            <p:cNvPr id="12" name="Rounded Rectangle 5">
              <a:extLst>
                <a:ext uri="{FF2B5EF4-FFF2-40B4-BE49-F238E27FC236}">
                  <a16:creationId xmlns:a16="http://schemas.microsoft.com/office/drawing/2014/main" id="{172E83A6-FE60-4E29-AC5A-DABCA06F6458}"/>
                </a:ext>
              </a:extLst>
            </p:cNvPr>
            <p:cNvSpPr/>
            <p:nvPr/>
          </p:nvSpPr>
          <p:spPr>
            <a:xfrm>
              <a:off x="5148064" y="1700808"/>
              <a:ext cx="1800200"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13" name="Rounded Rectangle 13">
              <a:extLst>
                <a:ext uri="{FF2B5EF4-FFF2-40B4-BE49-F238E27FC236}">
                  <a16:creationId xmlns:a16="http://schemas.microsoft.com/office/drawing/2014/main" id="{06C79EFC-4658-4FF6-812A-369CD26F06D1}"/>
                </a:ext>
              </a:extLst>
            </p:cNvPr>
            <p:cNvSpPr/>
            <p:nvPr/>
          </p:nvSpPr>
          <p:spPr>
            <a:xfrm>
              <a:off x="5220072" y="1772901"/>
              <a:ext cx="1800200"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14" name="Rounded Rectangle 14">
              <a:extLst>
                <a:ext uri="{FF2B5EF4-FFF2-40B4-BE49-F238E27FC236}">
                  <a16:creationId xmlns:a16="http://schemas.microsoft.com/office/drawing/2014/main" id="{A694281A-B838-4A06-8322-55BAFB010048}"/>
                </a:ext>
              </a:extLst>
            </p:cNvPr>
            <p:cNvSpPr/>
            <p:nvPr/>
          </p:nvSpPr>
          <p:spPr>
            <a:xfrm>
              <a:off x="5292080" y="1844994"/>
              <a:ext cx="1800200" cy="1079950"/>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177"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Engineering Asstes</a:t>
              </a:r>
            </a:p>
          </p:txBody>
        </p:sp>
      </p:grpSp>
      <p:sp>
        <p:nvSpPr>
          <p:cNvPr id="15" name="Down Arrow 3">
            <a:extLst>
              <a:ext uri="{FF2B5EF4-FFF2-40B4-BE49-F238E27FC236}">
                <a16:creationId xmlns:a16="http://schemas.microsoft.com/office/drawing/2014/main" id="{0A7D0814-1E11-4793-8B5C-797C4E7EA885}"/>
              </a:ext>
            </a:extLst>
          </p:cNvPr>
          <p:cNvSpPr/>
          <p:nvPr/>
        </p:nvSpPr>
        <p:spPr>
          <a:xfrm>
            <a:off x="3287782" y="2640042"/>
            <a:ext cx="360028" cy="430594"/>
          </a:xfrm>
          <a:prstGeom prst="down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6" name="Down Arrow 17">
            <a:extLst>
              <a:ext uri="{FF2B5EF4-FFF2-40B4-BE49-F238E27FC236}">
                <a16:creationId xmlns:a16="http://schemas.microsoft.com/office/drawing/2014/main" id="{F876EB25-8631-4CEF-A603-36991FE3BF74}"/>
              </a:ext>
            </a:extLst>
          </p:cNvPr>
          <p:cNvSpPr/>
          <p:nvPr/>
        </p:nvSpPr>
        <p:spPr>
          <a:xfrm>
            <a:off x="3287782" y="4284651"/>
            <a:ext cx="360028" cy="430594"/>
          </a:xfrm>
          <a:prstGeom prst="down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7" name="Down Arrow 18">
            <a:extLst>
              <a:ext uri="{FF2B5EF4-FFF2-40B4-BE49-F238E27FC236}">
                <a16:creationId xmlns:a16="http://schemas.microsoft.com/office/drawing/2014/main" id="{568056CE-063C-410E-AB5A-9DA038C0204B}"/>
              </a:ext>
            </a:extLst>
          </p:cNvPr>
          <p:cNvSpPr/>
          <p:nvPr/>
        </p:nvSpPr>
        <p:spPr>
          <a:xfrm rot="2802296">
            <a:off x="4458592" y="2508990"/>
            <a:ext cx="358589" cy="701335"/>
          </a:xfrm>
          <a:prstGeom prst="down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8" name="Bent Arrow 19">
            <a:extLst>
              <a:ext uri="{FF2B5EF4-FFF2-40B4-BE49-F238E27FC236}">
                <a16:creationId xmlns:a16="http://schemas.microsoft.com/office/drawing/2014/main" id="{25C74AE5-A3DD-4A9E-B9CA-4BA0EABDA288}"/>
              </a:ext>
            </a:extLst>
          </p:cNvPr>
          <p:cNvSpPr/>
          <p:nvPr/>
        </p:nvSpPr>
        <p:spPr>
          <a:xfrm rot="10800000">
            <a:off x="4403870" y="2640042"/>
            <a:ext cx="3637726" cy="914472"/>
          </a:xfrm>
          <a:prstGeom prst="bentArrow">
            <a:avLst>
              <a:gd name="adj1" fmla="val 18355"/>
              <a:gd name="adj2" fmla="val 18118"/>
              <a:gd name="adj3" fmla="val 25000"/>
              <a:gd name="adj4" fmla="val 43750"/>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prstClr val="black"/>
              </a:solidFill>
              <a:effectLst/>
              <a:uLnTx/>
              <a:uFillTx/>
              <a:latin typeface="Calibri"/>
              <a:ea typeface="+mn-ea"/>
              <a:cs typeface="+mn-cs"/>
            </a:endParaRPr>
          </a:p>
        </p:txBody>
      </p:sp>
      <p:grpSp>
        <p:nvGrpSpPr>
          <p:cNvPr id="19" name="Group 2">
            <a:extLst>
              <a:ext uri="{FF2B5EF4-FFF2-40B4-BE49-F238E27FC236}">
                <a16:creationId xmlns:a16="http://schemas.microsoft.com/office/drawing/2014/main" id="{DD026F56-E927-4CF1-A26B-9816CAE80496}"/>
              </a:ext>
            </a:extLst>
          </p:cNvPr>
          <p:cNvGrpSpPr>
            <a:grpSpLocks/>
          </p:cNvGrpSpPr>
          <p:nvPr/>
        </p:nvGrpSpPr>
        <p:grpSpPr bwMode="auto">
          <a:xfrm>
            <a:off x="6960070" y="1336738"/>
            <a:ext cx="1952794" cy="1232737"/>
            <a:chOff x="2987824" y="1700808"/>
            <a:chExt cx="1952600" cy="1232520"/>
          </a:xfrm>
        </p:grpSpPr>
        <p:sp>
          <p:nvSpPr>
            <p:cNvPr id="20" name="Rounded Rectangle 9">
              <a:extLst>
                <a:ext uri="{FF2B5EF4-FFF2-40B4-BE49-F238E27FC236}">
                  <a16:creationId xmlns:a16="http://schemas.microsoft.com/office/drawing/2014/main" id="{DD75EE30-CEEF-4BD7-88B2-4E490DC15A72}"/>
                </a:ext>
              </a:extLst>
            </p:cNvPr>
            <p:cNvSpPr/>
            <p:nvPr/>
          </p:nvSpPr>
          <p:spPr>
            <a:xfrm>
              <a:off x="2987824" y="1700808"/>
              <a:ext cx="1799963" cy="107989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Description</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21" name="Rounded Rectangle 23">
              <a:extLst>
                <a:ext uri="{FF2B5EF4-FFF2-40B4-BE49-F238E27FC236}">
                  <a16:creationId xmlns:a16="http://schemas.microsoft.com/office/drawing/2014/main" id="{A14D2658-80E5-4F77-A536-EE377739F691}"/>
                </a:ext>
              </a:extLst>
            </p:cNvPr>
            <p:cNvSpPr/>
            <p:nvPr/>
          </p:nvSpPr>
          <p:spPr>
            <a:xfrm>
              <a:off x="3059823" y="1772801"/>
              <a:ext cx="1799963" cy="107989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Description</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22" name="Rounded Rectangle 22">
              <a:extLst>
                <a:ext uri="{FF2B5EF4-FFF2-40B4-BE49-F238E27FC236}">
                  <a16:creationId xmlns:a16="http://schemas.microsoft.com/office/drawing/2014/main" id="{DB941FED-71E9-4ABF-89D9-7786A833B280}"/>
                </a:ext>
              </a:extLst>
            </p:cNvPr>
            <p:cNvSpPr/>
            <p:nvPr/>
          </p:nvSpPr>
          <p:spPr>
            <a:xfrm>
              <a:off x="3140461" y="1853433"/>
              <a:ext cx="1799963" cy="1079895"/>
            </a:xfrm>
            <a:prstGeom prst="roundRect">
              <a:avLst/>
            </a:prstGeom>
          </p:spPr>
          <p:style>
            <a:lnRef idx="2">
              <a:schemeClr val="accent1"/>
            </a:lnRef>
            <a:fillRef idx="1">
              <a:schemeClr val="lt1"/>
            </a:fillRef>
            <a:effectRef idx="0">
              <a:schemeClr val="accent1"/>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Description</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grpSp>
      <p:grpSp>
        <p:nvGrpSpPr>
          <p:cNvPr id="23" name="Group 24">
            <a:extLst>
              <a:ext uri="{FF2B5EF4-FFF2-40B4-BE49-F238E27FC236}">
                <a16:creationId xmlns:a16="http://schemas.microsoft.com/office/drawing/2014/main" id="{E3B602FA-09B7-4AF7-A6F7-36577F89CCA1}"/>
              </a:ext>
            </a:extLst>
          </p:cNvPr>
          <p:cNvGrpSpPr>
            <a:grpSpLocks/>
          </p:cNvGrpSpPr>
          <p:nvPr/>
        </p:nvGrpSpPr>
        <p:grpSpPr bwMode="auto">
          <a:xfrm>
            <a:off x="2423714" y="4793012"/>
            <a:ext cx="1944153" cy="1224096"/>
            <a:chOff x="5148064" y="1700808"/>
            <a:chExt cx="1944216" cy="1224136"/>
          </a:xfrm>
        </p:grpSpPr>
        <p:sp>
          <p:nvSpPr>
            <p:cNvPr id="24" name="Rounded Rectangle 25">
              <a:extLst>
                <a:ext uri="{FF2B5EF4-FFF2-40B4-BE49-F238E27FC236}">
                  <a16:creationId xmlns:a16="http://schemas.microsoft.com/office/drawing/2014/main" id="{9BACCF10-A068-43D4-ADDB-5F1E28BF8606}"/>
                </a:ext>
              </a:extLst>
            </p:cNvPr>
            <p:cNvSpPr/>
            <p:nvPr/>
          </p:nvSpPr>
          <p:spPr>
            <a:xfrm>
              <a:off x="5148064" y="1700808"/>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25" name="Rounded Rectangle 26">
              <a:extLst>
                <a:ext uri="{FF2B5EF4-FFF2-40B4-BE49-F238E27FC236}">
                  <a16:creationId xmlns:a16="http://schemas.microsoft.com/office/drawing/2014/main" id="{E84B9D13-3750-4F74-A2A7-80830A11290A}"/>
                </a:ext>
              </a:extLst>
            </p:cNvPr>
            <p:cNvSpPr/>
            <p:nvPr/>
          </p:nvSpPr>
          <p:spPr>
            <a:xfrm>
              <a:off x="5220072" y="1772816"/>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26" name="Rounded Rectangle 27">
              <a:extLst>
                <a:ext uri="{FF2B5EF4-FFF2-40B4-BE49-F238E27FC236}">
                  <a16:creationId xmlns:a16="http://schemas.microsoft.com/office/drawing/2014/main" id="{9B3E6F42-9217-4BCC-B4DD-390B7C1CD4F3}"/>
                </a:ext>
              </a:extLst>
            </p:cNvPr>
            <p:cNvSpPr/>
            <p:nvPr/>
          </p:nvSpPr>
          <p:spPr>
            <a:xfrm>
              <a:off x="5292080" y="1844824"/>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100%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grpSp>
      <p:grpSp>
        <p:nvGrpSpPr>
          <p:cNvPr id="27" name="Group 28">
            <a:extLst>
              <a:ext uri="{FF2B5EF4-FFF2-40B4-BE49-F238E27FC236}">
                <a16:creationId xmlns:a16="http://schemas.microsoft.com/office/drawing/2014/main" id="{8A341251-8C47-4A6E-AC3B-AEFACB0C5851}"/>
              </a:ext>
            </a:extLst>
          </p:cNvPr>
          <p:cNvGrpSpPr>
            <a:grpSpLocks/>
          </p:cNvGrpSpPr>
          <p:nvPr/>
        </p:nvGrpSpPr>
        <p:grpSpPr bwMode="auto">
          <a:xfrm>
            <a:off x="4511879" y="4793012"/>
            <a:ext cx="1944153" cy="1224096"/>
            <a:chOff x="5148064" y="1700808"/>
            <a:chExt cx="1944216" cy="1224136"/>
          </a:xfrm>
        </p:grpSpPr>
        <p:sp>
          <p:nvSpPr>
            <p:cNvPr id="28" name="Rounded Rectangle 29">
              <a:extLst>
                <a:ext uri="{FF2B5EF4-FFF2-40B4-BE49-F238E27FC236}">
                  <a16:creationId xmlns:a16="http://schemas.microsoft.com/office/drawing/2014/main" id="{5A00D586-483C-4022-9A0D-AE3A39F3F607}"/>
                </a:ext>
              </a:extLst>
            </p:cNvPr>
            <p:cNvSpPr/>
            <p:nvPr/>
          </p:nvSpPr>
          <p:spPr>
            <a:xfrm>
              <a:off x="5148064" y="1700808"/>
              <a:ext cx="1800200" cy="108012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29" name="Rounded Rectangle 30">
              <a:extLst>
                <a:ext uri="{FF2B5EF4-FFF2-40B4-BE49-F238E27FC236}">
                  <a16:creationId xmlns:a16="http://schemas.microsoft.com/office/drawing/2014/main" id="{B9194D3F-C045-49FA-B431-F34CB957EDB9}"/>
                </a:ext>
              </a:extLst>
            </p:cNvPr>
            <p:cNvSpPr/>
            <p:nvPr/>
          </p:nvSpPr>
          <p:spPr>
            <a:xfrm>
              <a:off x="5220072" y="1772816"/>
              <a:ext cx="1800200" cy="108012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30" name="Rounded Rectangle 31">
              <a:extLst>
                <a:ext uri="{FF2B5EF4-FFF2-40B4-BE49-F238E27FC236}">
                  <a16:creationId xmlns:a16="http://schemas.microsoft.com/office/drawing/2014/main" id="{BECF0A1D-8FCA-4FDB-8E0C-50EA2C2609BB}"/>
                </a:ext>
              </a:extLst>
            </p:cNvPr>
            <p:cNvSpPr/>
            <p:nvPr/>
          </p:nvSpPr>
          <p:spPr>
            <a:xfrm>
              <a:off x="5292080" y="1844824"/>
              <a:ext cx="1800200" cy="1080120"/>
            </a:xfrm>
            <a:prstGeom prst="roundRect">
              <a:avLst/>
            </a:prstGeom>
          </p:spPr>
          <p:style>
            <a:lnRef idx="2">
              <a:schemeClr val="accent5"/>
            </a:lnRef>
            <a:fillRef idx="1">
              <a:schemeClr val="lt1"/>
            </a:fillRef>
            <a:effectRef idx="0">
              <a:schemeClr val="accent5"/>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100%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 2</a:t>
              </a:r>
            </a:p>
          </p:txBody>
        </p:sp>
      </p:grpSp>
      <p:grpSp>
        <p:nvGrpSpPr>
          <p:cNvPr id="31" name="Group 32">
            <a:extLst>
              <a:ext uri="{FF2B5EF4-FFF2-40B4-BE49-F238E27FC236}">
                <a16:creationId xmlns:a16="http://schemas.microsoft.com/office/drawing/2014/main" id="{BE8869B6-424B-4D0A-9064-CCA20B92BAB0}"/>
              </a:ext>
            </a:extLst>
          </p:cNvPr>
          <p:cNvGrpSpPr>
            <a:grpSpLocks/>
          </p:cNvGrpSpPr>
          <p:nvPr/>
        </p:nvGrpSpPr>
        <p:grpSpPr bwMode="auto">
          <a:xfrm>
            <a:off x="6600043" y="4793012"/>
            <a:ext cx="1944153" cy="1224096"/>
            <a:chOff x="5148064" y="1700808"/>
            <a:chExt cx="1944216" cy="1224136"/>
          </a:xfrm>
        </p:grpSpPr>
        <p:sp>
          <p:nvSpPr>
            <p:cNvPr id="32" name="Rounded Rectangle 33">
              <a:extLst>
                <a:ext uri="{FF2B5EF4-FFF2-40B4-BE49-F238E27FC236}">
                  <a16:creationId xmlns:a16="http://schemas.microsoft.com/office/drawing/2014/main" id="{37663808-5091-432B-997B-E160855D96C5}"/>
                </a:ext>
              </a:extLst>
            </p:cNvPr>
            <p:cNvSpPr/>
            <p:nvPr/>
          </p:nvSpPr>
          <p:spPr>
            <a:xfrm>
              <a:off x="5148064" y="1700808"/>
              <a:ext cx="1800200" cy="108012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33" name="Rounded Rectangle 34">
              <a:extLst>
                <a:ext uri="{FF2B5EF4-FFF2-40B4-BE49-F238E27FC236}">
                  <a16:creationId xmlns:a16="http://schemas.microsoft.com/office/drawing/2014/main" id="{744AF415-4BAF-4F24-8841-CE4645DA50A9}"/>
                </a:ext>
              </a:extLst>
            </p:cNvPr>
            <p:cNvSpPr/>
            <p:nvPr/>
          </p:nvSpPr>
          <p:spPr>
            <a:xfrm>
              <a:off x="5220072" y="1772816"/>
              <a:ext cx="1800200" cy="108012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150%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AUTOSAR</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Models</a:t>
              </a:r>
            </a:p>
          </p:txBody>
        </p:sp>
        <p:sp>
          <p:nvSpPr>
            <p:cNvPr id="34" name="Rounded Rectangle 35">
              <a:extLst>
                <a:ext uri="{FF2B5EF4-FFF2-40B4-BE49-F238E27FC236}">
                  <a16:creationId xmlns:a16="http://schemas.microsoft.com/office/drawing/2014/main" id="{9DB7E26C-125D-4702-AAF7-91E8ACDEBF8E}"/>
                </a:ext>
              </a:extLst>
            </p:cNvPr>
            <p:cNvSpPr/>
            <p:nvPr/>
          </p:nvSpPr>
          <p:spPr>
            <a:xfrm>
              <a:off x="5292080" y="1844824"/>
              <a:ext cx="1800200" cy="1080120"/>
            </a:xfrm>
            <a:prstGeom prst="roundRect">
              <a:avLst/>
            </a:prstGeom>
          </p:spPr>
          <p:style>
            <a:lnRef idx="2">
              <a:schemeClr val="accent6"/>
            </a:lnRef>
            <a:fillRef idx="1">
              <a:schemeClr val="lt1"/>
            </a:fillRef>
            <a:effectRef idx="0">
              <a:schemeClr val="accent6"/>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100%</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 3</a:t>
              </a:r>
            </a:p>
          </p:txBody>
        </p:sp>
      </p:grpSp>
      <p:grpSp>
        <p:nvGrpSpPr>
          <p:cNvPr id="35" name="Group 4">
            <a:extLst>
              <a:ext uri="{FF2B5EF4-FFF2-40B4-BE49-F238E27FC236}">
                <a16:creationId xmlns:a16="http://schemas.microsoft.com/office/drawing/2014/main" id="{B2B90F6E-7441-447B-BD18-D9D7E061EACF}"/>
              </a:ext>
            </a:extLst>
          </p:cNvPr>
          <p:cNvGrpSpPr>
            <a:grpSpLocks/>
          </p:cNvGrpSpPr>
          <p:nvPr/>
        </p:nvGrpSpPr>
        <p:grpSpPr bwMode="auto">
          <a:xfrm>
            <a:off x="2423714" y="4793012"/>
            <a:ext cx="1944153" cy="1224096"/>
            <a:chOff x="7092280" y="3789040"/>
            <a:chExt cx="1944216" cy="1224136"/>
          </a:xfrm>
        </p:grpSpPr>
        <p:sp>
          <p:nvSpPr>
            <p:cNvPr id="36" name="Rounded Rectangle 36">
              <a:extLst>
                <a:ext uri="{FF2B5EF4-FFF2-40B4-BE49-F238E27FC236}">
                  <a16:creationId xmlns:a16="http://schemas.microsoft.com/office/drawing/2014/main" id="{F52FC516-1B2D-4254-9E13-A15866ED44EA}"/>
                </a:ext>
              </a:extLst>
            </p:cNvPr>
            <p:cNvSpPr/>
            <p:nvPr/>
          </p:nvSpPr>
          <p:spPr>
            <a:xfrm>
              <a:off x="7092280" y="3789040"/>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130%</a:t>
              </a: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Multi Variant</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37" name="Rounded Rectangle 15">
              <a:extLst>
                <a:ext uri="{FF2B5EF4-FFF2-40B4-BE49-F238E27FC236}">
                  <a16:creationId xmlns:a16="http://schemas.microsoft.com/office/drawing/2014/main" id="{1AFB88C3-EA19-4567-9326-349E2C24C4B8}"/>
                </a:ext>
              </a:extLst>
            </p:cNvPr>
            <p:cNvSpPr/>
            <p:nvPr/>
          </p:nvSpPr>
          <p:spPr>
            <a:xfrm>
              <a:off x="7164288" y="3861048"/>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130%</a:t>
              </a: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Multi Variant</a:t>
              </a: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Model</a:t>
              </a:r>
            </a:p>
          </p:txBody>
        </p:sp>
        <p:sp>
          <p:nvSpPr>
            <p:cNvPr id="38" name="Rounded Rectangle 37">
              <a:extLst>
                <a:ext uri="{FF2B5EF4-FFF2-40B4-BE49-F238E27FC236}">
                  <a16:creationId xmlns:a16="http://schemas.microsoft.com/office/drawing/2014/main" id="{648F6B80-99B1-4F1D-8250-D010289D11BC}"/>
                </a:ext>
              </a:extLst>
            </p:cNvPr>
            <p:cNvSpPr/>
            <p:nvPr/>
          </p:nvSpPr>
          <p:spPr>
            <a:xfrm>
              <a:off x="7236296" y="3933056"/>
              <a:ext cx="1800200" cy="1080120"/>
            </a:xfrm>
            <a:prstGeom prst="roundRect">
              <a:avLst/>
            </a:prstGeom>
          </p:spPr>
          <p:style>
            <a:lnRef idx="2">
              <a:schemeClr val="accent2"/>
            </a:lnRef>
            <a:fillRef idx="1">
              <a:schemeClr val="lt1"/>
            </a:fillRef>
            <a:effectRef idx="0">
              <a:schemeClr val="accent2"/>
            </a:effectRef>
            <a:fontRef idx="minor">
              <a:schemeClr val="dk1"/>
            </a:fontRef>
          </p:style>
          <p:txBody>
            <a:bodyPr anchor="ctr"/>
            <a:lstStyle/>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2812" b="0" i="0" u="none" strike="noStrike" kern="0" cap="none" spc="0" normalizeH="0" baseline="0" noProof="0" dirty="0">
                  <a:ln>
                    <a:noFill/>
                  </a:ln>
                  <a:solidFill>
                    <a:sysClr val="windowText" lastClr="000000"/>
                  </a:solidFill>
                  <a:effectLst/>
                  <a:uLnTx/>
                  <a:uFillTx/>
                  <a:latin typeface="Calibri"/>
                  <a:ea typeface="+mn-ea"/>
                  <a:cs typeface="+mn-cs"/>
                </a:rPr>
                <a:t>100%</a:t>
              </a: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a:p>
              <a:pPr marL="0" marR="0" lvl="0" indent="0" algn="ctr" defTabSz="829544" rtl="0" eaLnBrk="1" fontAlgn="auto" latinLnBrk="0" hangingPunct="1">
                <a:lnSpc>
                  <a:spcPct val="100000"/>
                </a:lnSpc>
                <a:spcBef>
                  <a:spcPts val="0"/>
                </a:spcBef>
                <a:spcAft>
                  <a:spcPts val="0"/>
                </a:spcAft>
                <a:buClrTx/>
                <a:buSzTx/>
                <a:buFontTx/>
                <a:buNone/>
                <a:tabLst/>
                <a:defRPr/>
              </a:pPr>
              <a:r>
                <a:rPr kumimoji="0" lang="de-DE" sz="1633" b="0" i="0" u="none" strike="noStrike" kern="0" cap="none" spc="0" normalizeH="0" baseline="0" noProof="0" dirty="0">
                  <a:ln>
                    <a:noFill/>
                  </a:ln>
                  <a:solidFill>
                    <a:sysClr val="windowText" lastClr="000000"/>
                  </a:solidFill>
                  <a:effectLst/>
                  <a:uLnTx/>
                  <a:uFillTx/>
                  <a:latin typeface="Calibri"/>
                  <a:ea typeface="+mn-ea"/>
                  <a:cs typeface="+mn-cs"/>
                </a:rPr>
                <a:t>Variant 1</a:t>
              </a:r>
            </a:p>
          </p:txBody>
        </p:sp>
      </p:grpSp>
      <p:sp>
        <p:nvSpPr>
          <p:cNvPr id="39" name="Down Arrow 38">
            <a:extLst>
              <a:ext uri="{FF2B5EF4-FFF2-40B4-BE49-F238E27FC236}">
                <a16:creationId xmlns:a16="http://schemas.microsoft.com/office/drawing/2014/main" id="{B3C441B0-AC6A-4FC8-BF7B-2247E4134071}"/>
              </a:ext>
            </a:extLst>
          </p:cNvPr>
          <p:cNvSpPr/>
          <p:nvPr/>
        </p:nvSpPr>
        <p:spPr>
          <a:xfrm rot="19107621">
            <a:off x="4187853" y="4238567"/>
            <a:ext cx="360028" cy="522762"/>
          </a:xfrm>
          <a:prstGeom prst="down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0" name="Down Arrow 39">
            <a:extLst>
              <a:ext uri="{FF2B5EF4-FFF2-40B4-BE49-F238E27FC236}">
                <a16:creationId xmlns:a16="http://schemas.microsoft.com/office/drawing/2014/main" id="{DECEED5A-C669-47E4-9C7D-6E8479950704}"/>
              </a:ext>
            </a:extLst>
          </p:cNvPr>
          <p:cNvSpPr/>
          <p:nvPr/>
        </p:nvSpPr>
        <p:spPr>
          <a:xfrm rot="17127722">
            <a:off x="5144088" y="3423462"/>
            <a:ext cx="360028" cy="1849106"/>
          </a:xfrm>
          <a:prstGeom prst="down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marL="0" marR="0" lvl="0" indent="0" algn="ctr" defTabSz="829544" rtl="0" eaLnBrk="1" fontAlgn="auto" latinLnBrk="0" hangingPunct="1">
              <a:lnSpc>
                <a:spcPct val="100000"/>
              </a:lnSpc>
              <a:spcBef>
                <a:spcPts val="0"/>
              </a:spcBef>
              <a:spcAft>
                <a:spcPts val="0"/>
              </a:spcAft>
              <a:buClrTx/>
              <a:buSzTx/>
              <a:buFontTx/>
              <a:buNone/>
              <a:tabLst/>
              <a:defRPr/>
            </a:pPr>
            <a:endParaRPr kumimoji="0" lang="de-DE" sz="1633"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41" name="Arrow: Left-Right 40">
            <a:extLst>
              <a:ext uri="{FF2B5EF4-FFF2-40B4-BE49-F238E27FC236}">
                <a16:creationId xmlns:a16="http://schemas.microsoft.com/office/drawing/2014/main" id="{A0515D35-92AB-4D6C-B385-B448B3230424}"/>
              </a:ext>
            </a:extLst>
          </p:cNvPr>
          <p:cNvSpPr/>
          <p:nvPr/>
        </p:nvSpPr>
        <p:spPr>
          <a:xfrm>
            <a:off x="4310715" y="1833718"/>
            <a:ext cx="654341" cy="302004"/>
          </a:xfrm>
          <a:prstGeom prst="leftRightArrow">
            <a:avLst/>
          </a:prstGeom>
          <a:ln/>
        </p:spPr>
        <p:style>
          <a:lnRef idx="2">
            <a:schemeClr val="accent1"/>
          </a:lnRef>
          <a:fillRef idx="1">
            <a:schemeClr val="lt1"/>
          </a:fillRef>
          <a:effectRef idx="0">
            <a:schemeClr val="accent1"/>
          </a:effectRef>
          <a:fontRef idx="minor">
            <a:schemeClr val="dk1"/>
          </a:fontRef>
        </p:style>
        <p:txBody>
          <a:bodyPr lIns="91436" tIns="45718" rIns="91436" bIns="45718" anchor="ctr"/>
          <a:lstStyle/>
          <a:p>
            <a:pPr algn="ctr" defTabSz="829544"/>
            <a:endParaRPr lang="de-DE" sz="1633" kern="0">
              <a:solidFill>
                <a:sysClr val="windowText" lastClr="000000"/>
              </a:solidFill>
              <a:latin typeface="Calibri"/>
            </a:endParaRPr>
          </a:p>
        </p:txBody>
      </p:sp>
    </p:spTree>
    <p:extLst>
      <p:ext uri="{BB962C8B-B14F-4D97-AF65-F5344CB8AC3E}">
        <p14:creationId xmlns:p14="http://schemas.microsoft.com/office/powerpoint/2010/main" val="514688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5" grpId="0" animBg="1"/>
      <p:bldP spid="16" grpId="0" animBg="1"/>
      <p:bldP spid="17" grpId="0" animBg="1"/>
      <p:bldP spid="18" grpId="0" animBg="1"/>
      <p:bldP spid="39" grpId="0" animBg="1"/>
      <p:bldP spid="40" grpId="0" animBg="1"/>
      <p:bldP spid="4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A13DCE-18C0-479E-8D4C-2BC59B2F55E7}"/>
              </a:ext>
            </a:extLst>
          </p:cNvPr>
          <p:cNvSpPr>
            <a:spLocks noGrp="1"/>
          </p:cNvSpPr>
          <p:nvPr>
            <p:ph type="title"/>
          </p:nvPr>
        </p:nvSpPr>
        <p:spPr>
          <a:xfrm>
            <a:off x="874713" y="3087269"/>
            <a:ext cx="6958636" cy="623248"/>
          </a:xfrm>
        </p:spPr>
        <p:txBody>
          <a:bodyPr/>
          <a:lstStyle/>
          <a:p>
            <a:r>
              <a:rPr lang="de-DE" dirty="0"/>
              <a:t>Global Configurations &amp; PLE</a:t>
            </a:r>
          </a:p>
        </p:txBody>
      </p:sp>
      <p:sp>
        <p:nvSpPr>
          <p:cNvPr id="7" name="Text Placeholder 6">
            <a:extLst>
              <a:ext uri="{FF2B5EF4-FFF2-40B4-BE49-F238E27FC236}">
                <a16:creationId xmlns:a16="http://schemas.microsoft.com/office/drawing/2014/main" id="{60D3298A-7344-4BF9-9E23-280444A1A297}"/>
              </a:ext>
            </a:extLst>
          </p:cNvPr>
          <p:cNvSpPr>
            <a:spLocks noGrp="1"/>
          </p:cNvSpPr>
          <p:nvPr>
            <p:ph type="body" idx="11"/>
          </p:nvPr>
        </p:nvSpPr>
        <p:spPr>
          <a:xfrm>
            <a:off x="886288" y="3930348"/>
            <a:ext cx="5485577" cy="489534"/>
          </a:xfrm>
        </p:spPr>
        <p:txBody>
          <a:bodyPr/>
          <a:lstStyle/>
          <a:p>
            <a:r>
              <a:rPr lang="de-DE" dirty="0"/>
              <a:t>Engineering Data Management + Automated Reuse</a:t>
            </a:r>
          </a:p>
        </p:txBody>
      </p:sp>
      <p:sp>
        <p:nvSpPr>
          <p:cNvPr id="3" name="Slide Number Placeholder 2">
            <a:extLst>
              <a:ext uri="{FF2B5EF4-FFF2-40B4-BE49-F238E27FC236}">
                <a16:creationId xmlns:a16="http://schemas.microsoft.com/office/drawing/2014/main" id="{19FEC151-5510-434C-8471-7254073A6A86}"/>
              </a:ext>
            </a:extLst>
          </p:cNvPr>
          <p:cNvSpPr>
            <a:spLocks noGrp="1"/>
          </p:cNvSpPr>
          <p:nvPr>
            <p:ph type="sldNum" sz="quarter" idx="4294967295"/>
          </p:nvPr>
        </p:nvSpPr>
        <p:spPr>
          <a:xfrm>
            <a:off x="11377613" y="6486525"/>
            <a:ext cx="814387" cy="368300"/>
          </a:xfrm>
        </p:spPr>
        <p:txBody>
          <a:bodyPr/>
          <a:lstStyle/>
          <a:p>
            <a:fld id="{532AF88C-8E5C-AF45-9588-D48D15AE1E93}" type="slidenum">
              <a:rPr lang="de-DE" smtClean="0"/>
              <a:pPr/>
              <a:t>7</a:t>
            </a:fld>
            <a:endParaRPr lang="de-DE" dirty="0"/>
          </a:p>
        </p:txBody>
      </p:sp>
    </p:spTree>
    <p:extLst>
      <p:ext uri="{BB962C8B-B14F-4D97-AF65-F5344CB8AC3E}">
        <p14:creationId xmlns:p14="http://schemas.microsoft.com/office/powerpoint/2010/main" val="375861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42509" y="1178183"/>
            <a:ext cx="8906982" cy="165614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633" b="0" i="0" u="none" strike="noStrike" kern="1200" cap="none" spc="0" normalizeH="0" baseline="0" noProof="0">
              <a:ln>
                <a:noFill/>
              </a:ln>
              <a:solidFill>
                <a:prstClr val="white"/>
              </a:solidFill>
              <a:effectLst/>
              <a:uLnTx/>
              <a:uFillTx/>
              <a:latin typeface="+mj-lt"/>
              <a:ea typeface="+mn-ea"/>
              <a:cs typeface="+mn-cs"/>
            </a:endParaRPr>
          </a:p>
        </p:txBody>
      </p:sp>
      <p:sp>
        <p:nvSpPr>
          <p:cNvPr id="3" name="Rectangle 2"/>
          <p:cNvSpPr/>
          <p:nvPr/>
        </p:nvSpPr>
        <p:spPr>
          <a:xfrm>
            <a:off x="2146552" y="1754232"/>
            <a:ext cx="1512128" cy="936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Requirements</a:t>
            </a:r>
          </a:p>
        </p:txBody>
      </p:sp>
      <p:sp>
        <p:nvSpPr>
          <p:cNvPr id="18" name="Rectangle 17"/>
          <p:cNvSpPr/>
          <p:nvPr/>
        </p:nvSpPr>
        <p:spPr>
          <a:xfrm>
            <a:off x="5314822" y="1754232"/>
            <a:ext cx="1512128" cy="936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Test Cases</a:t>
            </a:r>
          </a:p>
        </p:txBody>
      </p:sp>
      <p:sp>
        <p:nvSpPr>
          <p:cNvPr id="19" name="Rectangle 18"/>
          <p:cNvSpPr/>
          <p:nvPr/>
        </p:nvSpPr>
        <p:spPr>
          <a:xfrm>
            <a:off x="3730687" y="1754232"/>
            <a:ext cx="1512128" cy="936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Architecture</a:t>
            </a:r>
          </a:p>
        </p:txBody>
      </p:sp>
      <p:sp>
        <p:nvSpPr>
          <p:cNvPr id="20" name="Rectangle 19"/>
          <p:cNvSpPr/>
          <p:nvPr/>
        </p:nvSpPr>
        <p:spPr>
          <a:xfrm>
            <a:off x="6898955" y="1754232"/>
            <a:ext cx="1512128" cy="936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Code</a:t>
            </a:r>
          </a:p>
        </p:txBody>
      </p:sp>
      <p:sp>
        <p:nvSpPr>
          <p:cNvPr id="21" name="TextBox 20"/>
          <p:cNvSpPr txBox="1"/>
          <p:nvPr/>
        </p:nvSpPr>
        <p:spPr>
          <a:xfrm>
            <a:off x="3731689" y="1250896"/>
            <a:ext cx="2058577" cy="3436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Global Configuration</a:t>
            </a:r>
            <a:endParaRPr kumimoji="0" lang="de-DE" sz="1633" b="1" i="0" u="none" strike="noStrike" kern="1200" cap="none" spc="0" normalizeH="0" baseline="0" noProof="0" dirty="0">
              <a:ln>
                <a:noFill/>
              </a:ln>
              <a:solidFill>
                <a:prstClr val="black"/>
              </a:solidFill>
              <a:effectLst/>
              <a:uLnTx/>
              <a:uFillTx/>
              <a:latin typeface="+mj-lt"/>
              <a:ea typeface="+mn-ea"/>
              <a:cs typeface="+mn-cs"/>
            </a:endParaRPr>
          </a:p>
        </p:txBody>
      </p:sp>
      <p:grpSp>
        <p:nvGrpSpPr>
          <p:cNvPr id="58" name="Group 57"/>
          <p:cNvGrpSpPr/>
          <p:nvPr/>
        </p:nvGrpSpPr>
        <p:grpSpPr>
          <a:xfrm>
            <a:off x="2404694" y="4343910"/>
            <a:ext cx="7426249" cy="1656140"/>
            <a:chOff x="518171" y="4005064"/>
            <a:chExt cx="7426444" cy="1656184"/>
          </a:xfrm>
        </p:grpSpPr>
        <p:sp>
          <p:nvSpPr>
            <p:cNvPr id="59" name="Rectangle 58"/>
            <p:cNvSpPr/>
            <p:nvPr/>
          </p:nvSpPr>
          <p:spPr>
            <a:xfrm>
              <a:off x="518171" y="4005064"/>
              <a:ext cx="7426444" cy="165618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633" b="0" i="0" u="none" strike="noStrike" kern="1200" cap="none" spc="0" normalizeH="0" baseline="0" noProof="0">
                <a:ln>
                  <a:noFill/>
                </a:ln>
                <a:solidFill>
                  <a:prstClr val="white"/>
                </a:solidFill>
                <a:effectLst/>
                <a:uLnTx/>
                <a:uFillTx/>
                <a:latin typeface="+mj-lt"/>
                <a:ea typeface="+mn-ea"/>
                <a:cs typeface="+mn-cs"/>
              </a:endParaRPr>
            </a:p>
          </p:txBody>
        </p:sp>
        <p:sp>
          <p:nvSpPr>
            <p:cNvPr id="60" name="Rectangle 59"/>
            <p:cNvSpPr/>
            <p:nvPr/>
          </p:nvSpPr>
          <p:spPr>
            <a:xfrm>
              <a:off x="1022227"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Requirements</a:t>
              </a:r>
            </a:p>
          </p:txBody>
        </p:sp>
        <p:sp>
          <p:nvSpPr>
            <p:cNvPr id="61" name="Rectangle 60"/>
            <p:cNvSpPr/>
            <p:nvPr/>
          </p:nvSpPr>
          <p:spPr>
            <a:xfrm>
              <a:off x="4190579"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Test Cases</a:t>
              </a:r>
            </a:p>
          </p:txBody>
        </p:sp>
        <p:sp>
          <p:nvSpPr>
            <p:cNvPr id="62" name="Rectangle 61"/>
            <p:cNvSpPr/>
            <p:nvPr/>
          </p:nvSpPr>
          <p:spPr>
            <a:xfrm>
              <a:off x="2606403"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Architecture</a:t>
              </a:r>
            </a:p>
          </p:txBody>
        </p:sp>
        <p:sp>
          <p:nvSpPr>
            <p:cNvPr id="63" name="Rectangle 62"/>
            <p:cNvSpPr/>
            <p:nvPr/>
          </p:nvSpPr>
          <p:spPr>
            <a:xfrm>
              <a:off x="5774755"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Code</a:t>
              </a:r>
            </a:p>
          </p:txBody>
        </p:sp>
        <p:sp>
          <p:nvSpPr>
            <p:cNvPr id="64" name="TextBox 63"/>
            <p:cNvSpPr txBox="1"/>
            <p:nvPr/>
          </p:nvSpPr>
          <p:spPr>
            <a:xfrm>
              <a:off x="2518132" y="4077072"/>
              <a:ext cx="3046107" cy="3436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Global Configuration (Variant A)</a:t>
              </a:r>
              <a:endParaRPr kumimoji="0" lang="de-DE" sz="1633" b="1" i="0" u="none" strike="noStrike" kern="1200" cap="none" spc="0" normalizeH="0" baseline="0" noProof="0" dirty="0">
                <a:ln>
                  <a:noFill/>
                </a:ln>
                <a:solidFill>
                  <a:prstClr val="black"/>
                </a:solidFill>
                <a:effectLst/>
                <a:uLnTx/>
                <a:uFillTx/>
                <a:latin typeface="+mj-lt"/>
                <a:ea typeface="+mn-ea"/>
                <a:cs typeface="+mn-cs"/>
              </a:endParaRPr>
            </a:p>
          </p:txBody>
        </p:sp>
      </p:grpSp>
      <p:sp>
        <p:nvSpPr>
          <p:cNvPr id="65" name="Down Arrow 64"/>
          <p:cNvSpPr/>
          <p:nvPr/>
        </p:nvSpPr>
        <p:spPr>
          <a:xfrm>
            <a:off x="4474486" y="3202556"/>
            <a:ext cx="2825633" cy="707171"/>
          </a:xfrm>
          <a:prstGeom prst="downArrow">
            <a:avLst>
              <a:gd name="adj1" fmla="val 50000"/>
              <a:gd name="adj2" fmla="val 5629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400" b="0" i="0" u="none" strike="noStrike" kern="1200" cap="none" spc="0" normalizeH="0" baseline="0" noProof="0" dirty="0">
                <a:ln>
                  <a:noFill/>
                </a:ln>
                <a:solidFill>
                  <a:prstClr val="white"/>
                </a:solidFill>
                <a:effectLst/>
                <a:uLnTx/>
                <a:uFillTx/>
                <a:latin typeface="+mj-lt"/>
                <a:ea typeface="+mn-ea"/>
                <a:cs typeface="+mn-cs"/>
              </a:rPr>
              <a:t>pure::</a:t>
            </a:r>
            <a:r>
              <a:rPr kumimoji="0" lang="de-DE" sz="1400" b="0" i="0" u="none" strike="noStrike" kern="1200" cap="none" spc="0" normalizeH="0" baseline="0" noProof="0" dirty="0" err="1">
                <a:ln>
                  <a:noFill/>
                </a:ln>
                <a:solidFill>
                  <a:prstClr val="white"/>
                </a:solidFill>
                <a:effectLst/>
                <a:uLnTx/>
                <a:uFillTx/>
                <a:latin typeface="+mj-lt"/>
                <a:ea typeface="+mn-ea"/>
                <a:cs typeface="+mn-cs"/>
              </a:rPr>
              <a:t>variants</a:t>
            </a:r>
            <a:endParaRPr kumimoji="0" lang="de-DE" sz="1400" b="0" i="0" u="none" strike="noStrike" kern="1200" cap="none" spc="0" normalizeH="0" baseline="0" noProof="0" dirty="0">
              <a:ln>
                <a:noFill/>
              </a:ln>
              <a:solidFill>
                <a:prstClr val="white"/>
              </a:solidFill>
              <a:effectLst/>
              <a:uLnTx/>
              <a:uFillTx/>
              <a:latin typeface="+mj-lt"/>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de-DE" sz="1400" b="0" i="0" u="none" strike="noStrike" kern="1200" cap="none" spc="0" normalizeH="0" baseline="0" noProof="0" dirty="0" err="1">
                <a:ln>
                  <a:noFill/>
                </a:ln>
                <a:solidFill>
                  <a:prstClr val="white"/>
                </a:solidFill>
                <a:effectLst/>
                <a:uLnTx/>
                <a:uFillTx/>
                <a:latin typeface="+mj-lt"/>
                <a:ea typeface="+mn-ea"/>
                <a:cs typeface="+mn-cs"/>
              </a:rPr>
              <a:t>transformation</a:t>
            </a:r>
            <a:endParaRPr kumimoji="0" lang="de-DE" sz="1400" b="0" i="0" u="none" strike="noStrike" kern="1200" cap="none" spc="0" normalizeH="0" baseline="0" noProof="0" dirty="0">
              <a:ln>
                <a:noFill/>
              </a:ln>
              <a:solidFill>
                <a:prstClr val="white"/>
              </a:solidFill>
              <a:effectLst/>
              <a:uLnTx/>
              <a:uFillTx/>
              <a:latin typeface="+mj-lt"/>
              <a:ea typeface="+mn-ea"/>
              <a:cs typeface="+mn-cs"/>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8277" y="1761038"/>
            <a:ext cx="228626" cy="228626"/>
          </a:xfrm>
          <a:prstGeom prst="rect">
            <a:avLst/>
          </a:prstGeom>
        </p:spPr>
      </p:pic>
      <p:pic>
        <p:nvPicPr>
          <p:cNvPr id="66" name="Picture 6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5462" y="1754231"/>
            <a:ext cx="228626" cy="228626"/>
          </a:xfrm>
          <a:prstGeom prst="rect">
            <a:avLst/>
          </a:prstGeom>
        </p:spPr>
      </p:pic>
      <p:pic>
        <p:nvPicPr>
          <p:cNvPr id="67" name="Picture 6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3890" y="1754231"/>
            <a:ext cx="228626" cy="228626"/>
          </a:xfrm>
          <a:prstGeom prst="rect">
            <a:avLst/>
          </a:prstGeom>
        </p:spPr>
      </p:pic>
      <p:pic>
        <p:nvPicPr>
          <p:cNvPr id="68" name="Picture 6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8955" y="1761038"/>
            <a:ext cx="228626" cy="228626"/>
          </a:xfrm>
          <a:prstGeom prst="rect">
            <a:avLst/>
          </a:prstGeom>
        </p:spPr>
      </p:pic>
      <p:pic>
        <p:nvPicPr>
          <p:cNvPr id="69" name="Picture 6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2422" y="4905272"/>
            <a:ext cx="228626" cy="228626"/>
          </a:xfrm>
          <a:prstGeom prst="rect">
            <a:avLst/>
          </a:prstGeom>
        </p:spPr>
      </p:pic>
      <p:pic>
        <p:nvPicPr>
          <p:cNvPr id="70" name="Picture 6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4920" y="4919959"/>
            <a:ext cx="228626" cy="228626"/>
          </a:xfrm>
          <a:prstGeom prst="rect">
            <a:avLst/>
          </a:prstGeom>
        </p:spPr>
      </p:pic>
      <p:pic>
        <p:nvPicPr>
          <p:cNvPr id="71" name="Picture 7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3347" y="4919959"/>
            <a:ext cx="228626" cy="228626"/>
          </a:xfrm>
          <a:prstGeom prst="rect">
            <a:avLst/>
          </a:prstGeom>
        </p:spPr>
      </p:pic>
      <p:pic>
        <p:nvPicPr>
          <p:cNvPr id="72" name="Picture 7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8413" y="4926766"/>
            <a:ext cx="228626" cy="228626"/>
          </a:xfrm>
          <a:prstGeom prst="rect">
            <a:avLst/>
          </a:prstGeom>
        </p:spPr>
      </p:pic>
      <p:sp>
        <p:nvSpPr>
          <p:cNvPr id="6" name="TextBox 5"/>
          <p:cNvSpPr txBox="1"/>
          <p:nvPr/>
        </p:nvSpPr>
        <p:spPr>
          <a:xfrm>
            <a:off x="5690479" y="1257703"/>
            <a:ext cx="1467068" cy="34362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(Product Line)</a:t>
            </a:r>
            <a:endParaRPr kumimoji="0" lang="de-DE" sz="1633" b="0" i="0" u="none" strike="noStrike" kern="1200" cap="none" spc="0" normalizeH="0" baseline="0" noProof="0" dirty="0">
              <a:ln>
                <a:noFill/>
              </a:ln>
              <a:solidFill>
                <a:prstClr val="black"/>
              </a:solidFill>
              <a:effectLst/>
              <a:uLnTx/>
              <a:uFillTx/>
              <a:latin typeface="+mj-lt"/>
              <a:ea typeface="+mn-ea"/>
              <a:cs typeface="+mn-cs"/>
            </a:endParaRPr>
          </a:p>
        </p:txBody>
      </p:sp>
      <p:sp>
        <p:nvSpPr>
          <p:cNvPr id="75" name="Rectangle 74"/>
          <p:cNvSpPr/>
          <p:nvPr/>
        </p:nvSpPr>
        <p:spPr>
          <a:xfrm>
            <a:off x="8491583" y="1754232"/>
            <a:ext cx="1512128" cy="9360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Feature Model</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&amp; VDMs</a:t>
            </a:r>
          </a:p>
        </p:txBody>
      </p:sp>
      <p:pic>
        <p:nvPicPr>
          <p:cNvPr id="76" name="Picture 7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18678" y="1761038"/>
            <a:ext cx="228626" cy="228626"/>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8471" y="1283058"/>
            <a:ext cx="266871" cy="304996"/>
          </a:xfrm>
          <a:prstGeom prst="rect">
            <a:avLst/>
          </a:prstGeom>
        </p:spPr>
      </p:pic>
      <p:pic>
        <p:nvPicPr>
          <p:cNvPr id="77" name="Picture 7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21276" y="4446708"/>
            <a:ext cx="266871" cy="304996"/>
          </a:xfrm>
          <a:prstGeom prst="rect">
            <a:avLst/>
          </a:prstGeom>
        </p:spPr>
      </p:pic>
      <p:grpSp>
        <p:nvGrpSpPr>
          <p:cNvPr id="5" name="Group 4"/>
          <p:cNvGrpSpPr/>
          <p:nvPr/>
        </p:nvGrpSpPr>
        <p:grpSpPr>
          <a:xfrm>
            <a:off x="2542945" y="4458288"/>
            <a:ext cx="7426249" cy="1656140"/>
            <a:chOff x="2790464" y="4770897"/>
            <a:chExt cx="8186279" cy="1825636"/>
          </a:xfrm>
        </p:grpSpPr>
        <p:grpSp>
          <p:nvGrpSpPr>
            <p:cNvPr id="73" name="Group 72"/>
            <p:cNvGrpSpPr/>
            <p:nvPr/>
          </p:nvGrpSpPr>
          <p:grpSpPr>
            <a:xfrm>
              <a:off x="2790464" y="4770897"/>
              <a:ext cx="8186279" cy="1825636"/>
              <a:chOff x="518171" y="4005064"/>
              <a:chExt cx="7426444" cy="1656184"/>
            </a:xfrm>
          </p:grpSpPr>
          <p:sp>
            <p:nvSpPr>
              <p:cNvPr id="74" name="Rectangle 73"/>
              <p:cNvSpPr/>
              <p:nvPr/>
            </p:nvSpPr>
            <p:spPr>
              <a:xfrm>
                <a:off x="518171" y="4005064"/>
                <a:ext cx="7426444" cy="165618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633" b="0" i="0" u="none" strike="noStrike" kern="1200" cap="none" spc="0" normalizeH="0" baseline="0" noProof="0">
                  <a:ln>
                    <a:noFill/>
                  </a:ln>
                  <a:solidFill>
                    <a:prstClr val="white"/>
                  </a:solidFill>
                  <a:effectLst/>
                  <a:uLnTx/>
                  <a:uFillTx/>
                  <a:latin typeface="+mj-lt"/>
                  <a:ea typeface="+mn-ea"/>
                  <a:cs typeface="+mn-cs"/>
                </a:endParaRPr>
              </a:p>
            </p:txBody>
          </p:sp>
          <p:sp>
            <p:nvSpPr>
              <p:cNvPr id="78" name="Rectangle 77"/>
              <p:cNvSpPr/>
              <p:nvPr/>
            </p:nvSpPr>
            <p:spPr>
              <a:xfrm>
                <a:off x="1022227"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Requirements</a:t>
                </a:r>
              </a:p>
            </p:txBody>
          </p:sp>
          <p:sp>
            <p:nvSpPr>
              <p:cNvPr id="79" name="Rectangle 78"/>
              <p:cNvSpPr/>
              <p:nvPr/>
            </p:nvSpPr>
            <p:spPr>
              <a:xfrm>
                <a:off x="4190579"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Test Cases</a:t>
                </a:r>
              </a:p>
            </p:txBody>
          </p:sp>
          <p:sp>
            <p:nvSpPr>
              <p:cNvPr id="80" name="Rectangle 79"/>
              <p:cNvSpPr/>
              <p:nvPr/>
            </p:nvSpPr>
            <p:spPr>
              <a:xfrm>
                <a:off x="2606403"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Architecture</a:t>
                </a:r>
              </a:p>
            </p:txBody>
          </p:sp>
          <p:sp>
            <p:nvSpPr>
              <p:cNvPr id="81" name="Rectangle 80"/>
              <p:cNvSpPr/>
              <p:nvPr/>
            </p:nvSpPr>
            <p:spPr>
              <a:xfrm>
                <a:off x="5774755"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Code</a:t>
                </a:r>
              </a:p>
            </p:txBody>
          </p:sp>
          <p:sp>
            <p:nvSpPr>
              <p:cNvPr id="82" name="TextBox 81"/>
              <p:cNvSpPr txBox="1"/>
              <p:nvPr/>
            </p:nvSpPr>
            <p:spPr>
              <a:xfrm>
                <a:off x="2514124" y="4077072"/>
                <a:ext cx="3054121" cy="3436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Global Configuration (Variant B)</a:t>
                </a:r>
                <a:endParaRPr kumimoji="0" lang="de-DE" sz="1633" b="1" i="0" u="none" strike="noStrike" kern="1200" cap="none" spc="0" normalizeH="0" baseline="0" noProof="0" dirty="0">
                  <a:ln>
                    <a:noFill/>
                  </a:ln>
                  <a:solidFill>
                    <a:prstClr val="black"/>
                  </a:solidFill>
                  <a:effectLst/>
                  <a:uLnTx/>
                  <a:uFillTx/>
                  <a:latin typeface="+mj-lt"/>
                  <a:ea typeface="+mn-ea"/>
                  <a:cs typeface="+mn-cs"/>
                </a:endParaRPr>
              </a:p>
            </p:txBody>
          </p:sp>
        </p:grpSp>
        <p:pic>
          <p:nvPicPr>
            <p:cNvPr id="83" name="Picture 8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9132" y="5389711"/>
              <a:ext cx="252024" cy="252024"/>
            </a:xfrm>
            <a:prstGeom prst="rect">
              <a:avLst/>
            </a:prstGeom>
          </p:spPr>
        </p:pic>
        <p:pic>
          <p:nvPicPr>
            <p:cNvPr id="84" name="Picture 8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4612" y="5405901"/>
              <a:ext cx="252024" cy="252024"/>
            </a:xfrm>
            <a:prstGeom prst="rect">
              <a:avLst/>
            </a:prstGeom>
          </p:spPr>
        </p:pic>
        <p:pic>
          <p:nvPicPr>
            <p:cNvPr id="85" name="Picture 8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5605" y="5405901"/>
              <a:ext cx="252024" cy="252024"/>
            </a:xfrm>
            <a:prstGeom prst="rect">
              <a:avLst/>
            </a:prstGeom>
          </p:spPr>
        </p:pic>
        <p:pic>
          <p:nvPicPr>
            <p:cNvPr id="86" name="Picture 8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1869" y="5413405"/>
              <a:ext cx="252024" cy="252024"/>
            </a:xfrm>
            <a:prstGeom prst="rect">
              <a:avLst/>
            </a:prstGeom>
          </p:spPr>
        </p:pic>
        <p:pic>
          <p:nvPicPr>
            <p:cNvPr id="87" name="Picture 8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2962" y="4884216"/>
              <a:ext cx="294184" cy="336210"/>
            </a:xfrm>
            <a:prstGeom prst="rect">
              <a:avLst/>
            </a:prstGeom>
          </p:spPr>
        </p:pic>
      </p:grpSp>
      <p:grpSp>
        <p:nvGrpSpPr>
          <p:cNvPr id="88" name="Group 87"/>
          <p:cNvGrpSpPr/>
          <p:nvPr/>
        </p:nvGrpSpPr>
        <p:grpSpPr>
          <a:xfrm>
            <a:off x="2681196" y="4582941"/>
            <a:ext cx="7426249" cy="1656140"/>
            <a:chOff x="2790464" y="4770897"/>
            <a:chExt cx="8186279" cy="1825636"/>
          </a:xfrm>
        </p:grpSpPr>
        <p:grpSp>
          <p:nvGrpSpPr>
            <p:cNvPr id="89" name="Group 88"/>
            <p:cNvGrpSpPr/>
            <p:nvPr/>
          </p:nvGrpSpPr>
          <p:grpSpPr>
            <a:xfrm>
              <a:off x="2790464" y="4770897"/>
              <a:ext cx="8186279" cy="1825636"/>
              <a:chOff x="518171" y="4005064"/>
              <a:chExt cx="7426444" cy="1656184"/>
            </a:xfrm>
          </p:grpSpPr>
          <p:sp>
            <p:nvSpPr>
              <p:cNvPr id="95" name="Rectangle 94"/>
              <p:cNvSpPr/>
              <p:nvPr/>
            </p:nvSpPr>
            <p:spPr>
              <a:xfrm>
                <a:off x="518171" y="4005064"/>
                <a:ext cx="7426444" cy="165618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633" b="0" i="0" u="none" strike="noStrike" kern="1200" cap="none" spc="0" normalizeH="0" baseline="0" noProof="0">
                  <a:ln>
                    <a:noFill/>
                  </a:ln>
                  <a:solidFill>
                    <a:prstClr val="white"/>
                  </a:solidFill>
                  <a:effectLst/>
                  <a:uLnTx/>
                  <a:uFillTx/>
                  <a:latin typeface="+mj-lt"/>
                  <a:ea typeface="+mn-ea"/>
                  <a:cs typeface="+mn-cs"/>
                </a:endParaRPr>
              </a:p>
            </p:txBody>
          </p:sp>
          <p:sp>
            <p:nvSpPr>
              <p:cNvPr id="96" name="Rectangle 95"/>
              <p:cNvSpPr/>
              <p:nvPr/>
            </p:nvSpPr>
            <p:spPr>
              <a:xfrm>
                <a:off x="1022227"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Requirements</a:t>
                </a:r>
              </a:p>
            </p:txBody>
          </p:sp>
          <p:sp>
            <p:nvSpPr>
              <p:cNvPr id="97" name="Rectangle 96"/>
              <p:cNvSpPr/>
              <p:nvPr/>
            </p:nvSpPr>
            <p:spPr>
              <a:xfrm>
                <a:off x="4190579"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Test Cases</a:t>
                </a:r>
              </a:p>
            </p:txBody>
          </p:sp>
          <p:sp>
            <p:nvSpPr>
              <p:cNvPr id="98" name="Rectangle 97"/>
              <p:cNvSpPr/>
              <p:nvPr/>
            </p:nvSpPr>
            <p:spPr>
              <a:xfrm>
                <a:off x="2606403"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Architecture</a:t>
                </a:r>
              </a:p>
            </p:txBody>
          </p:sp>
          <p:sp>
            <p:nvSpPr>
              <p:cNvPr id="99" name="Rectangle 98"/>
              <p:cNvSpPr/>
              <p:nvPr/>
            </p:nvSpPr>
            <p:spPr>
              <a:xfrm>
                <a:off x="5774755"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Code</a:t>
                </a:r>
              </a:p>
            </p:txBody>
          </p:sp>
          <p:sp>
            <p:nvSpPr>
              <p:cNvPr id="100" name="TextBox 99"/>
              <p:cNvSpPr txBox="1"/>
              <p:nvPr/>
            </p:nvSpPr>
            <p:spPr>
              <a:xfrm>
                <a:off x="2516528" y="4077072"/>
                <a:ext cx="3049313" cy="3436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Global Configuration (Variant C)</a:t>
                </a:r>
                <a:endParaRPr kumimoji="0" lang="de-DE" sz="1633" b="1" i="0" u="none" strike="noStrike" kern="1200" cap="none" spc="0" normalizeH="0" baseline="0" noProof="0" dirty="0">
                  <a:ln>
                    <a:noFill/>
                  </a:ln>
                  <a:solidFill>
                    <a:prstClr val="black"/>
                  </a:solidFill>
                  <a:effectLst/>
                  <a:uLnTx/>
                  <a:uFillTx/>
                  <a:latin typeface="+mj-lt"/>
                  <a:ea typeface="+mn-ea"/>
                  <a:cs typeface="+mn-cs"/>
                </a:endParaRPr>
              </a:p>
            </p:txBody>
          </p:sp>
        </p:grpSp>
        <p:pic>
          <p:nvPicPr>
            <p:cNvPr id="90" name="Picture 8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9132" y="5389711"/>
              <a:ext cx="252024" cy="252024"/>
            </a:xfrm>
            <a:prstGeom prst="rect">
              <a:avLst/>
            </a:prstGeom>
          </p:spPr>
        </p:pic>
        <p:pic>
          <p:nvPicPr>
            <p:cNvPr id="91" name="Picture 9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4612" y="5405901"/>
              <a:ext cx="252024" cy="252024"/>
            </a:xfrm>
            <a:prstGeom prst="rect">
              <a:avLst/>
            </a:prstGeom>
          </p:spPr>
        </p:pic>
        <p:pic>
          <p:nvPicPr>
            <p:cNvPr id="92" name="Picture 9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5605" y="5405901"/>
              <a:ext cx="252024" cy="252024"/>
            </a:xfrm>
            <a:prstGeom prst="rect">
              <a:avLst/>
            </a:prstGeom>
          </p:spPr>
        </p:pic>
        <p:pic>
          <p:nvPicPr>
            <p:cNvPr id="93" name="Picture 9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1869" y="5413405"/>
              <a:ext cx="252024" cy="252024"/>
            </a:xfrm>
            <a:prstGeom prst="rect">
              <a:avLst/>
            </a:prstGeom>
          </p:spPr>
        </p:pic>
        <p:pic>
          <p:nvPicPr>
            <p:cNvPr id="94" name="Picture 9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2962" y="4884216"/>
              <a:ext cx="294184" cy="336210"/>
            </a:xfrm>
            <a:prstGeom prst="rect">
              <a:avLst/>
            </a:prstGeom>
          </p:spPr>
        </p:pic>
      </p:grpSp>
      <p:grpSp>
        <p:nvGrpSpPr>
          <p:cNvPr id="101" name="Group 100"/>
          <p:cNvGrpSpPr/>
          <p:nvPr/>
        </p:nvGrpSpPr>
        <p:grpSpPr>
          <a:xfrm>
            <a:off x="2819446" y="4707594"/>
            <a:ext cx="7426249" cy="1656140"/>
            <a:chOff x="2790464" y="4770897"/>
            <a:chExt cx="8186279" cy="1825636"/>
          </a:xfrm>
        </p:grpSpPr>
        <p:grpSp>
          <p:nvGrpSpPr>
            <p:cNvPr id="102" name="Group 101"/>
            <p:cNvGrpSpPr/>
            <p:nvPr/>
          </p:nvGrpSpPr>
          <p:grpSpPr>
            <a:xfrm>
              <a:off x="2790464" y="4770897"/>
              <a:ext cx="8186279" cy="1825636"/>
              <a:chOff x="518171" y="4005064"/>
              <a:chExt cx="7426444" cy="1656184"/>
            </a:xfrm>
          </p:grpSpPr>
          <p:sp>
            <p:nvSpPr>
              <p:cNvPr id="108" name="Rectangle 107"/>
              <p:cNvSpPr/>
              <p:nvPr/>
            </p:nvSpPr>
            <p:spPr>
              <a:xfrm>
                <a:off x="518171" y="4005064"/>
                <a:ext cx="7426444" cy="165618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de-DE" sz="1633" b="0" i="0" u="none" strike="noStrike" kern="1200" cap="none" spc="0" normalizeH="0" baseline="0" noProof="0">
                  <a:ln>
                    <a:noFill/>
                  </a:ln>
                  <a:solidFill>
                    <a:prstClr val="white"/>
                  </a:solidFill>
                  <a:effectLst/>
                  <a:uLnTx/>
                  <a:uFillTx/>
                  <a:latin typeface="+mj-lt"/>
                  <a:ea typeface="+mn-ea"/>
                  <a:cs typeface="+mn-cs"/>
                </a:endParaRPr>
              </a:p>
            </p:txBody>
          </p:sp>
          <p:sp>
            <p:nvSpPr>
              <p:cNvPr id="109" name="Rectangle 108"/>
              <p:cNvSpPr/>
              <p:nvPr/>
            </p:nvSpPr>
            <p:spPr>
              <a:xfrm>
                <a:off x="1022227"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Requirements</a:t>
                </a:r>
              </a:p>
            </p:txBody>
          </p:sp>
          <p:sp>
            <p:nvSpPr>
              <p:cNvPr id="110" name="Rectangle 109"/>
              <p:cNvSpPr/>
              <p:nvPr/>
            </p:nvSpPr>
            <p:spPr>
              <a:xfrm>
                <a:off x="4190579"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Test Cases</a:t>
                </a:r>
              </a:p>
            </p:txBody>
          </p:sp>
          <p:sp>
            <p:nvSpPr>
              <p:cNvPr id="111" name="Rectangle 110"/>
              <p:cNvSpPr/>
              <p:nvPr/>
            </p:nvSpPr>
            <p:spPr>
              <a:xfrm>
                <a:off x="2606403"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Architecture</a:t>
                </a:r>
              </a:p>
            </p:txBody>
          </p:sp>
          <p:sp>
            <p:nvSpPr>
              <p:cNvPr id="112" name="Rectangle 111"/>
              <p:cNvSpPr/>
              <p:nvPr/>
            </p:nvSpPr>
            <p:spPr>
              <a:xfrm>
                <a:off x="5774755" y="4581128"/>
                <a:ext cx="1512168" cy="9361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0" i="0" u="none" strike="noStrike" kern="1200" cap="none" spc="0" normalizeH="0" baseline="0" noProof="0" dirty="0">
                    <a:ln>
                      <a:noFill/>
                    </a:ln>
                    <a:solidFill>
                      <a:prstClr val="white"/>
                    </a:solidFill>
                    <a:effectLst/>
                    <a:uLnTx/>
                    <a:uFillTx/>
                    <a:latin typeface="+mj-lt"/>
                    <a:ea typeface="+mn-ea"/>
                    <a:cs typeface="+mn-cs"/>
                  </a:rPr>
                  <a:t>Code</a:t>
                </a:r>
              </a:p>
            </p:txBody>
          </p:sp>
          <p:sp>
            <p:nvSpPr>
              <p:cNvPr id="113" name="TextBox 112"/>
              <p:cNvSpPr txBox="1"/>
              <p:nvPr/>
            </p:nvSpPr>
            <p:spPr>
              <a:xfrm>
                <a:off x="2510918" y="4077072"/>
                <a:ext cx="3060533" cy="343629"/>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33" b="1" i="0" u="none" strike="noStrike" kern="1200" cap="none" spc="0" normalizeH="0" baseline="0" noProof="0" dirty="0">
                    <a:ln>
                      <a:noFill/>
                    </a:ln>
                    <a:solidFill>
                      <a:prstClr val="black"/>
                    </a:solidFill>
                    <a:effectLst/>
                    <a:uLnTx/>
                    <a:uFillTx/>
                    <a:latin typeface="+mj-lt"/>
                    <a:ea typeface="+mn-ea"/>
                    <a:cs typeface="+mn-cs"/>
                  </a:rPr>
                  <a:t>Global Configuration (Variant D)</a:t>
                </a:r>
                <a:endParaRPr kumimoji="0" lang="de-DE" sz="1633" b="1" i="0" u="none" strike="noStrike" kern="1200" cap="none" spc="0" normalizeH="0" baseline="0" noProof="0" dirty="0">
                  <a:ln>
                    <a:noFill/>
                  </a:ln>
                  <a:solidFill>
                    <a:prstClr val="black"/>
                  </a:solidFill>
                  <a:effectLst/>
                  <a:uLnTx/>
                  <a:uFillTx/>
                  <a:latin typeface="+mj-lt"/>
                  <a:ea typeface="+mn-ea"/>
                  <a:cs typeface="+mn-cs"/>
                </a:endParaRPr>
              </a:p>
            </p:txBody>
          </p:sp>
        </p:grpSp>
        <p:pic>
          <p:nvPicPr>
            <p:cNvPr id="103" name="Picture 10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39132" y="5389711"/>
              <a:ext cx="252024" cy="252024"/>
            </a:xfrm>
            <a:prstGeom prst="rect">
              <a:avLst/>
            </a:prstGeom>
          </p:spPr>
        </p:pic>
        <p:pic>
          <p:nvPicPr>
            <p:cNvPr id="104" name="Picture 10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4612" y="5405901"/>
              <a:ext cx="252024" cy="252024"/>
            </a:xfrm>
            <a:prstGeom prst="rect">
              <a:avLst/>
            </a:prstGeom>
          </p:spPr>
        </p:pic>
        <p:pic>
          <p:nvPicPr>
            <p:cNvPr id="105" name="Picture 10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5605" y="5405901"/>
              <a:ext cx="252024" cy="252024"/>
            </a:xfrm>
            <a:prstGeom prst="rect">
              <a:avLst/>
            </a:prstGeom>
          </p:spPr>
        </p:pic>
        <p:pic>
          <p:nvPicPr>
            <p:cNvPr id="106" name="Picture 10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81869" y="5413405"/>
              <a:ext cx="252024" cy="252024"/>
            </a:xfrm>
            <a:prstGeom prst="rect">
              <a:avLst/>
            </a:prstGeom>
          </p:spPr>
        </p:pic>
        <p:pic>
          <p:nvPicPr>
            <p:cNvPr id="107" name="Picture 10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92962" y="4884216"/>
              <a:ext cx="294184" cy="336210"/>
            </a:xfrm>
            <a:prstGeom prst="rect">
              <a:avLst/>
            </a:prstGeom>
          </p:spPr>
        </p:pic>
      </p:grpSp>
      <p:sp>
        <p:nvSpPr>
          <p:cNvPr id="115" name="Rectangle 114">
            <a:extLst>
              <a:ext uri="{FF2B5EF4-FFF2-40B4-BE49-F238E27FC236}">
                <a16:creationId xmlns:a16="http://schemas.microsoft.com/office/drawing/2014/main" id="{58F44FBF-3699-4802-8336-CFD665CD154B}"/>
              </a:ext>
            </a:extLst>
          </p:cNvPr>
          <p:cNvSpPr/>
          <p:nvPr/>
        </p:nvSpPr>
        <p:spPr>
          <a:xfrm>
            <a:off x="7870792" y="3170762"/>
            <a:ext cx="2753710" cy="84424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de-DE" sz="1600" dirty="0">
                <a:latin typeface="+mj-lt"/>
              </a:rPr>
              <a:t>pure::variants Stream, provided by pure::variants model server</a:t>
            </a:r>
          </a:p>
        </p:txBody>
      </p:sp>
      <p:cxnSp>
        <p:nvCxnSpPr>
          <p:cNvPr id="116" name="Straight Arrow Connector 115">
            <a:extLst>
              <a:ext uri="{FF2B5EF4-FFF2-40B4-BE49-F238E27FC236}">
                <a16:creationId xmlns:a16="http://schemas.microsoft.com/office/drawing/2014/main" id="{C4435F60-954B-4DDA-8B34-235F5199E710}"/>
              </a:ext>
            </a:extLst>
          </p:cNvPr>
          <p:cNvCxnSpPr>
            <a:cxnSpLocks/>
            <a:stCxn id="115" idx="0"/>
            <a:endCxn id="75" idx="2"/>
          </p:cNvCxnSpPr>
          <p:nvPr/>
        </p:nvCxnSpPr>
        <p:spPr>
          <a:xfrm flipV="1">
            <a:off x="9247647" y="2690311"/>
            <a:ext cx="0" cy="48045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itle 6">
            <a:extLst>
              <a:ext uri="{FF2B5EF4-FFF2-40B4-BE49-F238E27FC236}">
                <a16:creationId xmlns:a16="http://schemas.microsoft.com/office/drawing/2014/main" id="{23D8DAEC-5D96-475D-A359-96DB44AD4238}"/>
              </a:ext>
            </a:extLst>
          </p:cNvPr>
          <p:cNvSpPr>
            <a:spLocks noGrp="1"/>
          </p:cNvSpPr>
          <p:nvPr>
            <p:ph type="title"/>
          </p:nvPr>
        </p:nvSpPr>
        <p:spPr>
          <a:xfrm>
            <a:off x="0" y="369300"/>
            <a:ext cx="5545557" cy="569556"/>
          </a:xfrm>
        </p:spPr>
        <p:txBody>
          <a:bodyPr/>
          <a:lstStyle/>
          <a:p>
            <a:r>
              <a:rPr lang="de-DE" dirty="0"/>
              <a:t>Global Configurations &amp; Streams</a:t>
            </a:r>
          </a:p>
        </p:txBody>
      </p:sp>
      <p:sp>
        <p:nvSpPr>
          <p:cNvPr id="10" name="Footer Placeholder 9">
            <a:extLst>
              <a:ext uri="{FF2B5EF4-FFF2-40B4-BE49-F238E27FC236}">
                <a16:creationId xmlns:a16="http://schemas.microsoft.com/office/drawing/2014/main" id="{0C9A785F-DBB4-48C2-864C-4669D7EF577B}"/>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9" name="Slide Number Placeholder 8">
            <a:extLst>
              <a:ext uri="{FF2B5EF4-FFF2-40B4-BE49-F238E27FC236}">
                <a16:creationId xmlns:a16="http://schemas.microsoft.com/office/drawing/2014/main" id="{93C5BF46-9DE7-4496-8D21-833BA529FF9F}"/>
              </a:ext>
            </a:extLst>
          </p:cNvPr>
          <p:cNvSpPr>
            <a:spLocks noGrp="1"/>
          </p:cNvSpPr>
          <p:nvPr>
            <p:ph type="sldNum" sz="quarter" idx="11"/>
          </p:nvPr>
        </p:nvSpPr>
        <p:spPr/>
        <p:txBody>
          <a:bodyPr/>
          <a:lstStyle/>
          <a:p>
            <a:fld id="{532AF88C-8E5C-AF45-9588-D48D15AE1E93}" type="slidenum">
              <a:rPr lang="de-DE" smtClean="0"/>
              <a:pPr/>
              <a:t>8</a:t>
            </a:fld>
            <a:endParaRPr lang="de-DE" dirty="0"/>
          </a:p>
        </p:txBody>
      </p:sp>
    </p:spTree>
    <p:extLst>
      <p:ext uri="{BB962C8B-B14F-4D97-AF65-F5344CB8AC3E}">
        <p14:creationId xmlns:p14="http://schemas.microsoft.com/office/powerpoint/2010/main" val="3331395011"/>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0"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fade">
                                      <p:cBhvr>
                                        <p:cTn id="38" dur="500"/>
                                        <p:tgtEl>
                                          <p:spTgt spid="2"/>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5"/>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7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par>
                                <p:cTn id="58" presetID="1" presetClass="entr" presetSubtype="0" fill="hold" nodeType="withEffect">
                                  <p:stCondLst>
                                    <p:cond delay="0"/>
                                  </p:stCondLst>
                                  <p:childTnLst>
                                    <p:set>
                                      <p:cBhvr>
                                        <p:cTn id="59" dur="1" fill="hold">
                                          <p:stCondLst>
                                            <p:cond delay="0"/>
                                          </p:stCondLst>
                                        </p:cTn>
                                        <p:tgtEl>
                                          <p:spTgt spid="77"/>
                                        </p:tgtEl>
                                        <p:attrNameLst>
                                          <p:attrName>style.visibility</p:attrName>
                                        </p:attrNameLst>
                                      </p:cBhvr>
                                      <p:to>
                                        <p:strVal val="visible"/>
                                      </p:to>
                                    </p:set>
                                  </p:childTnLst>
                                </p:cTn>
                              </p:par>
                              <p:par>
                                <p:cTn id="60" presetID="10" presetClass="entr" presetSubtype="0" fill="hold" nodeType="with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par>
                                <p:cTn id="63" presetID="10" presetClass="entr" presetSubtype="0" fill="hold" nodeType="withEffect">
                                  <p:stCondLst>
                                    <p:cond delay="0"/>
                                  </p:stCondLst>
                                  <p:childTnLst>
                                    <p:set>
                                      <p:cBhvr>
                                        <p:cTn id="64" dur="1" fill="hold">
                                          <p:stCondLst>
                                            <p:cond delay="0"/>
                                          </p:stCondLst>
                                        </p:cTn>
                                        <p:tgtEl>
                                          <p:spTgt spid="70"/>
                                        </p:tgtEl>
                                        <p:attrNameLst>
                                          <p:attrName>style.visibility</p:attrName>
                                        </p:attrNameLst>
                                      </p:cBhvr>
                                      <p:to>
                                        <p:strVal val="visible"/>
                                      </p:to>
                                    </p:set>
                                    <p:animEffect transition="in" filter="fade">
                                      <p:cBhvr>
                                        <p:cTn id="65" dur="500"/>
                                        <p:tgtEl>
                                          <p:spTgt spid="70"/>
                                        </p:tgtEl>
                                      </p:cBhvr>
                                    </p:animEffect>
                                  </p:childTnLst>
                                </p:cTn>
                              </p:par>
                              <p:par>
                                <p:cTn id="66" presetID="10" presetClass="entr" presetSubtype="0" fill="hold" nodeType="withEffect">
                                  <p:stCondLst>
                                    <p:cond delay="0"/>
                                  </p:stCondLst>
                                  <p:childTnLst>
                                    <p:set>
                                      <p:cBhvr>
                                        <p:cTn id="67" dur="1" fill="hold">
                                          <p:stCondLst>
                                            <p:cond delay="0"/>
                                          </p:stCondLst>
                                        </p:cTn>
                                        <p:tgtEl>
                                          <p:spTgt spid="71"/>
                                        </p:tgtEl>
                                        <p:attrNameLst>
                                          <p:attrName>style.visibility</p:attrName>
                                        </p:attrNameLst>
                                      </p:cBhvr>
                                      <p:to>
                                        <p:strVal val="visible"/>
                                      </p:to>
                                    </p:set>
                                    <p:animEffect transition="in" filter="fade">
                                      <p:cBhvr>
                                        <p:cTn id="68" dur="500"/>
                                        <p:tgtEl>
                                          <p:spTgt spid="71"/>
                                        </p:tgtEl>
                                      </p:cBhvr>
                                    </p:animEffect>
                                  </p:childTnLst>
                                </p:cTn>
                              </p:par>
                              <p:par>
                                <p:cTn id="69" presetID="10" presetClass="entr" presetSubtype="0" fill="hold" nodeType="withEffect">
                                  <p:stCondLst>
                                    <p:cond delay="0"/>
                                  </p:stCondLst>
                                  <p:childTnLst>
                                    <p:set>
                                      <p:cBhvr>
                                        <p:cTn id="70" dur="1" fill="hold">
                                          <p:stCondLst>
                                            <p:cond delay="0"/>
                                          </p:stCondLst>
                                        </p:cTn>
                                        <p:tgtEl>
                                          <p:spTgt spid="72"/>
                                        </p:tgtEl>
                                        <p:attrNameLst>
                                          <p:attrName>style.visibility</p:attrName>
                                        </p:attrNameLst>
                                      </p:cBhvr>
                                      <p:to>
                                        <p:strVal val="visible"/>
                                      </p:to>
                                    </p:set>
                                    <p:animEffect transition="in" filter="fade">
                                      <p:cBhvr>
                                        <p:cTn id="71" dur="500"/>
                                        <p:tgtEl>
                                          <p:spTgt spid="72"/>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5"/>
                                        </p:tgtEl>
                                        <p:attrNameLst>
                                          <p:attrName>style.visibility</p:attrName>
                                        </p:attrNameLst>
                                      </p:cBhvr>
                                      <p:to>
                                        <p:strVal val="visible"/>
                                      </p:to>
                                    </p:set>
                                    <p:animEffect transition="in" filter="fade">
                                      <p:cBhvr>
                                        <p:cTn id="76" dur="500"/>
                                        <p:tgtEl>
                                          <p:spTgt spid="5"/>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88"/>
                                        </p:tgtEl>
                                        <p:attrNameLst>
                                          <p:attrName>style.visibility</p:attrName>
                                        </p:attrNameLst>
                                      </p:cBhvr>
                                      <p:to>
                                        <p:strVal val="visible"/>
                                      </p:to>
                                    </p:set>
                                    <p:animEffect transition="in" filter="fade">
                                      <p:cBhvr>
                                        <p:cTn id="81" dur="500"/>
                                        <p:tgtEl>
                                          <p:spTgt spid="88"/>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101"/>
                                        </p:tgtEl>
                                        <p:attrNameLst>
                                          <p:attrName>style.visibility</p:attrName>
                                        </p:attrNameLst>
                                      </p:cBhvr>
                                      <p:to>
                                        <p:strVal val="visible"/>
                                      </p:to>
                                    </p:set>
                                    <p:animEffect transition="in" filter="fade">
                                      <p:cBhvr>
                                        <p:cTn id="86" dur="500"/>
                                        <p:tgtEl>
                                          <p:spTgt spid="101"/>
                                        </p:tgtEl>
                                      </p:cBhvr>
                                    </p:animEffec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115"/>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1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18" grpId="0" animBg="1"/>
      <p:bldP spid="19" grpId="0" animBg="1"/>
      <p:bldP spid="20" grpId="0" animBg="1"/>
      <p:bldP spid="21" grpId="0"/>
      <p:bldP spid="65" grpId="0" animBg="1"/>
      <p:bldP spid="6" grpId="0"/>
      <p:bldP spid="75" grpId="0" animBg="1"/>
      <p:bldP spid="11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1BC05-886B-4731-9A5D-E31C4076B055}"/>
              </a:ext>
            </a:extLst>
          </p:cNvPr>
          <p:cNvSpPr>
            <a:spLocks noGrp="1"/>
          </p:cNvSpPr>
          <p:nvPr>
            <p:ph type="title"/>
          </p:nvPr>
        </p:nvSpPr>
        <p:spPr>
          <a:xfrm>
            <a:off x="0" y="369300"/>
            <a:ext cx="7078028" cy="569556"/>
          </a:xfrm>
        </p:spPr>
        <p:txBody>
          <a:bodyPr/>
          <a:lstStyle/>
          <a:p>
            <a:r>
              <a:rPr lang="de-DE" dirty="0"/>
              <a:t>Use Cases of the systematic reuse scenario</a:t>
            </a:r>
          </a:p>
        </p:txBody>
      </p:sp>
      <p:sp>
        <p:nvSpPr>
          <p:cNvPr id="3" name="Content Placeholder 2">
            <a:extLst>
              <a:ext uri="{FF2B5EF4-FFF2-40B4-BE49-F238E27FC236}">
                <a16:creationId xmlns:a16="http://schemas.microsoft.com/office/drawing/2014/main" id="{63D4A340-DBF1-4FA0-8EE4-EB1EE00631AF}"/>
              </a:ext>
            </a:extLst>
          </p:cNvPr>
          <p:cNvSpPr>
            <a:spLocks noGrp="1"/>
          </p:cNvSpPr>
          <p:nvPr>
            <p:ph sz="quarter" idx="12"/>
          </p:nvPr>
        </p:nvSpPr>
        <p:spPr/>
        <p:txBody>
          <a:bodyPr/>
          <a:lstStyle/>
          <a:p>
            <a:r>
              <a:rPr lang="en-GB" dirty="0"/>
              <a:t>Baselining across reusable assets</a:t>
            </a:r>
          </a:p>
          <a:p>
            <a:r>
              <a:rPr lang="en-GB" dirty="0"/>
              <a:t>Centralized configuration of variants</a:t>
            </a:r>
          </a:p>
          <a:p>
            <a:pPr lvl="1"/>
            <a:r>
              <a:rPr lang="en-GB" dirty="0"/>
              <a:t>Based on interdependency knowledge</a:t>
            </a:r>
          </a:p>
          <a:p>
            <a:r>
              <a:rPr lang="en-GB" dirty="0"/>
              <a:t>Automated calculation and instantiation of variant-specific engineering assets</a:t>
            </a:r>
          </a:p>
          <a:p>
            <a:pPr lvl="1"/>
            <a:r>
              <a:rPr lang="en-GB" dirty="0"/>
              <a:t>Based on centralized configuration</a:t>
            </a:r>
          </a:p>
          <a:p>
            <a:pPr lvl="1"/>
            <a:r>
              <a:rPr lang="en-GB" dirty="0"/>
              <a:t>Keep traces between engineering assets intact</a:t>
            </a:r>
          </a:p>
          <a:p>
            <a:r>
              <a:rPr lang="en-GB" dirty="0"/>
              <a:t>Flexibility to continue development in variant-specific engineering assets</a:t>
            </a:r>
          </a:p>
          <a:p>
            <a:pPr lvl="1"/>
            <a:r>
              <a:rPr lang="en-GB" dirty="0"/>
              <a:t>Support automated updates</a:t>
            </a:r>
          </a:p>
          <a:p>
            <a:pPr lvl="2"/>
            <a:r>
              <a:rPr lang="en-GB" dirty="0"/>
              <a:t>In case variant configuration changes</a:t>
            </a:r>
          </a:p>
          <a:p>
            <a:pPr lvl="2"/>
            <a:r>
              <a:rPr lang="en-GB" dirty="0"/>
              <a:t>In case 150% engineering assets change</a:t>
            </a:r>
          </a:p>
          <a:p>
            <a:pPr lvl="1"/>
            <a:r>
              <a:rPr lang="en-GB" dirty="0"/>
              <a:t>Support feedback of variant-specific engineering assets to reusable assets</a:t>
            </a:r>
          </a:p>
        </p:txBody>
      </p:sp>
      <p:sp>
        <p:nvSpPr>
          <p:cNvPr id="4" name="Footer Placeholder 3">
            <a:extLst>
              <a:ext uri="{FF2B5EF4-FFF2-40B4-BE49-F238E27FC236}">
                <a16:creationId xmlns:a16="http://schemas.microsoft.com/office/drawing/2014/main" id="{6FED3FB1-AEF0-40A0-A493-16EA27F71124}"/>
              </a:ext>
            </a:extLst>
          </p:cNvPr>
          <p:cNvSpPr>
            <a:spLocks noGrp="1"/>
          </p:cNvSpPr>
          <p:nvPr>
            <p:ph type="ftr" sz="quarter" idx="10"/>
          </p:nvPr>
        </p:nvSpPr>
        <p:spPr/>
        <p:txBody>
          <a:bodyPr/>
          <a:lstStyle/>
          <a:p>
            <a:pPr algn="l"/>
            <a:r>
              <a:rPr lang="en-US"/>
              <a:t>Global Configurations in Product Line Engineering | PUBLIC USE</a:t>
            </a:r>
            <a:endParaRPr lang="de-DE"/>
          </a:p>
        </p:txBody>
      </p:sp>
      <p:sp>
        <p:nvSpPr>
          <p:cNvPr id="5" name="Slide Number Placeholder 4">
            <a:extLst>
              <a:ext uri="{FF2B5EF4-FFF2-40B4-BE49-F238E27FC236}">
                <a16:creationId xmlns:a16="http://schemas.microsoft.com/office/drawing/2014/main" id="{47E81E21-68DC-475E-8A94-0E52DFDCC4EF}"/>
              </a:ext>
            </a:extLst>
          </p:cNvPr>
          <p:cNvSpPr>
            <a:spLocks noGrp="1"/>
          </p:cNvSpPr>
          <p:nvPr>
            <p:ph type="sldNum" sz="quarter" idx="11"/>
          </p:nvPr>
        </p:nvSpPr>
        <p:spPr/>
        <p:txBody>
          <a:bodyPr/>
          <a:lstStyle/>
          <a:p>
            <a:fld id="{532AF88C-8E5C-AF45-9588-D48D15AE1E93}" type="slidenum">
              <a:rPr lang="de-DE" smtClean="0"/>
              <a:pPr/>
              <a:t>9</a:t>
            </a:fld>
            <a:endParaRPr lang="de-DE" dirty="0"/>
          </a:p>
        </p:txBody>
      </p:sp>
    </p:spTree>
    <p:extLst>
      <p:ext uri="{BB962C8B-B14F-4D97-AF65-F5344CB8AC3E}">
        <p14:creationId xmlns:p14="http://schemas.microsoft.com/office/powerpoint/2010/main" val="1759651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ure systems">
  <a:themeElements>
    <a:clrScheme name="pure systems">
      <a:dk1>
        <a:srgbClr val="383D43"/>
      </a:dk1>
      <a:lt1>
        <a:srgbClr val="FFFFFF"/>
      </a:lt1>
      <a:dk2>
        <a:srgbClr val="999CA1"/>
      </a:dk2>
      <a:lt2>
        <a:srgbClr val="F2F2F2"/>
      </a:lt2>
      <a:accent1>
        <a:srgbClr val="214093"/>
      </a:accent1>
      <a:accent2>
        <a:srgbClr val="29A835"/>
      </a:accent2>
      <a:accent3>
        <a:srgbClr val="383D43"/>
      </a:accent3>
      <a:accent4>
        <a:srgbClr val="999CA1"/>
      </a:accent4>
      <a:accent5>
        <a:srgbClr val="00B4FA"/>
      </a:accent5>
      <a:accent6>
        <a:srgbClr val="F0DC00"/>
      </a:accent6>
      <a:hlink>
        <a:srgbClr val="214093"/>
      </a:hlink>
      <a:folHlink>
        <a:srgbClr val="3B78BD"/>
      </a:folHlink>
    </a:clrScheme>
    <a:fontScheme name="Pure Systems">
      <a:majorFont>
        <a:latin typeface="Source Sans Pro Semibold"/>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C9CF8F51-D89A-499C-AF1C-AEACDF679F64}" vid="{5E71BD16-6DDC-4EEC-8A0C-4FFEEEBC8F84}"/>
    </a:ext>
  </a:extLst>
</a:theme>
</file>

<file path=ppt/theme/theme2.xml><?xml version="1.0" encoding="utf-8"?>
<a:theme xmlns:a="http://schemas.openxmlformats.org/drawingml/2006/main" name="blank">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2" id="{C9CF8F51-D89A-499C-AF1C-AEACDF679F64}" vid="{25C9F3EC-75D3-4A3F-BB4B-C1E2F5DA8D3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pure_systems</Template>
  <TotalTime>0</TotalTime>
  <Words>2066</Words>
  <Application>Microsoft Office PowerPoint</Application>
  <PresentationFormat>Widescreen</PresentationFormat>
  <Paragraphs>204</Paragraphs>
  <Slides>17</Slides>
  <Notes>14</Notes>
  <HiddenSlides>0</HiddenSlides>
  <MMClips>4</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Calibri</vt:lpstr>
      <vt:lpstr>Source Sans Pro Semibold</vt:lpstr>
      <vt:lpstr>Source Sans Pro</vt:lpstr>
      <vt:lpstr>Source Sans Pro Light</vt:lpstr>
      <vt:lpstr>Arial</vt:lpstr>
      <vt:lpstr>Wingdings</vt:lpstr>
      <vt:lpstr>pure systems</vt:lpstr>
      <vt:lpstr>blank</vt:lpstr>
      <vt:lpstr>Global Configurations  in Product Line Engineering</vt:lpstr>
      <vt:lpstr>Agenda</vt:lpstr>
      <vt:lpstr>pure-systems at a glance</vt:lpstr>
      <vt:lpstr>pure-systems offering</vt:lpstr>
      <vt:lpstr>PLE in a nutshell</vt:lpstr>
      <vt:lpstr>PLE in a nutshell</vt:lpstr>
      <vt:lpstr>Global Configurations &amp; PLE</vt:lpstr>
      <vt:lpstr>Global Configurations &amp; Streams</vt:lpstr>
      <vt:lpstr>Use Cases of the systematic reuse scenario</vt:lpstr>
      <vt:lpstr>Synergy of PLE &amp; Global Configuations</vt:lpstr>
      <vt:lpstr>PowerPoint Presentation</vt:lpstr>
      <vt:lpstr>PowerPoint Presentation</vt:lpstr>
      <vt:lpstr>PowerPoint Presentation</vt:lpstr>
      <vt:lpstr>PowerPoint Presentation</vt:lpstr>
      <vt:lpstr>Takeaways</vt:lpstr>
      <vt:lpstr>Takeaways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Configurations  in Product Line Engineering</dc:title>
  <dc:creator>Robert Hellebrand</dc:creator>
  <cp:lastModifiedBy>Robert Hellebrand</cp:lastModifiedBy>
  <cp:revision>10</cp:revision>
  <dcterms:created xsi:type="dcterms:W3CDTF">2021-10-18T09:13:03Z</dcterms:created>
  <dcterms:modified xsi:type="dcterms:W3CDTF">2021-11-04T16:06:48Z</dcterms:modified>
</cp:coreProperties>
</file>

<file path=docProps/thumbnail.jpeg>
</file>